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0" r:id="rId1"/>
    <p:sldMasterId id="2147483648" r:id="rId2"/>
    <p:sldMasterId id="2147483660" r:id="rId3"/>
  </p:sldMasterIdLst>
  <p:notesMasterIdLst>
    <p:notesMasterId r:id="rId16"/>
  </p:notesMasterIdLst>
  <p:sldIdLst>
    <p:sldId id="258" r:id="rId4"/>
    <p:sldId id="257" r:id="rId5"/>
    <p:sldId id="259" r:id="rId6"/>
    <p:sldId id="269" r:id="rId7"/>
    <p:sldId id="270" r:id="rId8"/>
    <p:sldId id="271" r:id="rId9"/>
    <p:sldId id="275" r:id="rId10"/>
    <p:sldId id="272" r:id="rId11"/>
    <p:sldId id="276" r:id="rId12"/>
    <p:sldId id="273" r:id="rId13"/>
    <p:sldId id="274" r:id="rId14"/>
    <p:sldId id="266" r:id="rId15"/>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vi Yalamanchili" initials="RY" lastIdx="1" clrIdx="0">
    <p:extLst>
      <p:ext uri="{19B8F6BF-5375-455C-9EA6-DF929625EA0E}">
        <p15:presenceInfo xmlns:p15="http://schemas.microsoft.com/office/powerpoint/2012/main" userId="S-1-5-21-527553663-3178890691-2415754252-148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6374" autoAdjust="0"/>
  </p:normalViewPr>
  <p:slideViewPr>
    <p:cSldViewPr snapToGrid="0">
      <p:cViewPr>
        <p:scale>
          <a:sx n="100" d="100"/>
          <a:sy n="100" d="100"/>
        </p:scale>
        <p:origin x="180" y="4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10-04T15:36:22.063" idx="1">
    <p:pos x="10" y="10"/>
    <p:text/>
    <p:extLst>
      <p:ext uri="{C676402C-5697-4E1C-873F-D02D1690AC5C}">
        <p15:threadingInfo xmlns:p15="http://schemas.microsoft.com/office/powerpoint/2012/main" timeZoneBias="-330"/>
      </p:ext>
    </p:extLst>
  </p:cm>
</p:cmLst>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jpe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810A79-B7AA-4ECC-9F64-3DE35341CEC1}" type="datetimeFigureOut">
              <a:t>10/3/2023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3D0853-5294-4D87-8AD1-E68C957B2962}" type="slidenum">
              <a:t>‹#›</a:t>
            </a:fld>
            <a:endParaRPr lang="en-GB"/>
          </a:p>
        </p:txBody>
      </p:sp>
    </p:spTree>
    <p:extLst>
      <p:ext uri="{BB962C8B-B14F-4D97-AF65-F5344CB8AC3E}">
        <p14:creationId xmlns:p14="http://schemas.microsoft.com/office/powerpoint/2010/main" val="1687996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5" name="Google Shape;45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2" name="Google Shape;46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mailto:info@techigai.io" TargetMode="External"/><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3" Type="http://schemas.openxmlformats.org/officeDocument/2006/relationships/hyperlink" Target="mailto:info@techigai.io" TargetMode="External"/><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3" Type="http://schemas.openxmlformats.org/officeDocument/2006/relationships/hyperlink" Target="mailto:info@techigai.io" TargetMode="External"/><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62.xml.rels><?xml version="1.0" encoding="UTF-8" standalone="yes"?>
<Relationships xmlns="http://schemas.openxmlformats.org/package/2006/relationships"><Relationship Id="rId3" Type="http://schemas.openxmlformats.org/officeDocument/2006/relationships/hyperlink" Target="mailto:info@techigai.io" TargetMode="External"/><Relationship Id="rId2" Type="http://schemas.openxmlformats.org/officeDocument/2006/relationships/image" Target="../media/image16.png"/><Relationship Id="rId1" Type="http://schemas.openxmlformats.org/officeDocument/2006/relationships/slideMaster" Target="../slideMasters/slideMaster3.xml"/><Relationship Id="rId5" Type="http://schemas.openxmlformats.org/officeDocument/2006/relationships/image" Target="../media/image13.svg"/><Relationship Id="rId4" Type="http://schemas.openxmlformats.org/officeDocument/2006/relationships/image" Target="../media/image12.pn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GB"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03/10/2023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03/10/2023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GB"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03/10/2023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ver_with client logo">
  <p:cSld name="Cover_with client logo">
    <p:bg>
      <p:bgPr>
        <a:blipFill>
          <a:blip r:embed="rId2">
            <a:alphaModFix/>
          </a:blip>
          <a:stretch>
            <a:fillRect/>
          </a:stretch>
        </a:blipFill>
        <a:effectLst/>
      </p:bgPr>
    </p:bg>
    <p:spTree>
      <p:nvGrpSpPr>
        <p:cNvPr id="1" name="Shape 15"/>
        <p:cNvGrpSpPr/>
        <p:nvPr/>
      </p:nvGrpSpPr>
      <p:grpSpPr>
        <a:xfrm>
          <a:off x="0" y="0"/>
          <a:ext cx="0" cy="0"/>
          <a:chOff x="0" y="0"/>
          <a:chExt cx="0" cy="0"/>
        </a:xfrm>
      </p:grpSpPr>
      <p:pic>
        <p:nvPicPr>
          <p:cNvPr id="16" name="Google Shape;16;p8" descr="A picture containing chart&#10;&#10;Description automatically generated"/>
          <p:cNvPicPr preferRelativeResize="0"/>
          <p:nvPr/>
        </p:nvPicPr>
        <p:blipFill rotWithShape="1">
          <a:blip r:embed="rId3">
            <a:alphaModFix/>
          </a:blip>
          <a:srcRect l="10735"/>
          <a:stretch/>
        </p:blipFill>
        <p:spPr>
          <a:xfrm>
            <a:off x="117308" y="104775"/>
            <a:ext cx="11957384" cy="6648450"/>
          </a:xfrm>
          <a:prstGeom prst="rect">
            <a:avLst/>
          </a:prstGeom>
          <a:noFill/>
          <a:ln>
            <a:noFill/>
          </a:ln>
        </p:spPr>
      </p:pic>
      <p:sp>
        <p:nvSpPr>
          <p:cNvPr id="17" name="Google Shape;17;p8"/>
          <p:cNvSpPr txBox="1">
            <a:spLocks noGrp="1"/>
          </p:cNvSpPr>
          <p:nvPr>
            <p:ph type="ctrTitle"/>
          </p:nvPr>
        </p:nvSpPr>
        <p:spPr>
          <a:xfrm>
            <a:off x="334963" y="1808163"/>
            <a:ext cx="5940425" cy="17018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accent1"/>
              </a:buClr>
              <a:buSzPts val="4800"/>
              <a:buFont typeface="Calibri"/>
              <a:buNone/>
              <a:defRPr sz="4800" b="0">
                <a:solidFill>
                  <a:schemeClr val="accent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 name="Google Shape;18;p8"/>
          <p:cNvSpPr txBox="1">
            <a:spLocks noGrp="1"/>
          </p:cNvSpPr>
          <p:nvPr>
            <p:ph type="subTitle" idx="1"/>
          </p:nvPr>
        </p:nvSpPr>
        <p:spPr>
          <a:xfrm>
            <a:off x="334963" y="3531014"/>
            <a:ext cx="5940425" cy="133351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accent1"/>
              </a:buClr>
              <a:buSzPts val="3600"/>
              <a:buNone/>
              <a:defRPr sz="3600" i="0">
                <a:solidFill>
                  <a:schemeClr val="accent1"/>
                </a:solidFill>
              </a:defRPr>
            </a:lvl1pPr>
            <a:lvl2pPr lvl="1" algn="ctr">
              <a:lnSpc>
                <a:spcPct val="100000"/>
              </a:lnSpc>
              <a:spcBef>
                <a:spcPts val="300"/>
              </a:spcBef>
              <a:spcAft>
                <a:spcPts val="0"/>
              </a:spcAft>
              <a:buClr>
                <a:schemeClr val="accent1"/>
              </a:buClr>
              <a:buSzPts val="2000"/>
              <a:buNone/>
              <a:defRPr sz="2000"/>
            </a:lvl2pPr>
            <a:lvl3pPr lvl="2" algn="ctr">
              <a:lnSpc>
                <a:spcPct val="100000"/>
              </a:lnSpc>
              <a:spcBef>
                <a:spcPts val="600"/>
              </a:spcBef>
              <a:spcAft>
                <a:spcPts val="0"/>
              </a:spcAft>
              <a:buClr>
                <a:schemeClr val="accent1"/>
              </a:buClr>
              <a:buSzPts val="1800"/>
              <a:buNone/>
              <a:defRPr sz="1800"/>
            </a:lvl3pPr>
            <a:lvl4pPr lvl="3" algn="ctr">
              <a:lnSpc>
                <a:spcPct val="100000"/>
              </a:lnSpc>
              <a:spcBef>
                <a:spcPts val="600"/>
              </a:spcBef>
              <a:spcAft>
                <a:spcPts val="0"/>
              </a:spcAft>
              <a:buClr>
                <a:schemeClr val="accent1"/>
              </a:buClr>
              <a:buSzPts val="1600"/>
              <a:buNone/>
              <a:defRPr sz="1600"/>
            </a:lvl4pPr>
            <a:lvl5pPr lvl="4" algn="ctr">
              <a:lnSpc>
                <a:spcPct val="100000"/>
              </a:lnSpc>
              <a:spcBef>
                <a:spcPts val="600"/>
              </a:spcBef>
              <a:spcAft>
                <a:spcPts val="0"/>
              </a:spcAft>
              <a:buClr>
                <a:schemeClr val="accent1"/>
              </a:buClr>
              <a:buSzPts val="1600"/>
              <a:buNone/>
              <a:defRPr sz="1600"/>
            </a:lvl5pPr>
            <a:lvl6pPr lvl="5" algn="ctr">
              <a:lnSpc>
                <a:spcPct val="100000"/>
              </a:lnSpc>
              <a:spcBef>
                <a:spcPts val="600"/>
              </a:spcBef>
              <a:spcAft>
                <a:spcPts val="0"/>
              </a:spcAft>
              <a:buClr>
                <a:schemeClr val="accent1"/>
              </a:buClr>
              <a:buSzPts val="1600"/>
              <a:buNone/>
              <a:defRPr sz="1600"/>
            </a:lvl6pPr>
            <a:lvl7pPr lvl="6" algn="ctr">
              <a:lnSpc>
                <a:spcPct val="90000"/>
              </a:lnSpc>
              <a:spcBef>
                <a:spcPts val="6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pic>
        <p:nvPicPr>
          <p:cNvPr id="19" name="Google Shape;19;p8"/>
          <p:cNvPicPr preferRelativeResize="0"/>
          <p:nvPr/>
        </p:nvPicPr>
        <p:blipFill rotWithShape="1">
          <a:blip r:embed="rId4">
            <a:alphaModFix/>
          </a:blip>
          <a:srcRect/>
          <a:stretch/>
        </p:blipFill>
        <p:spPr>
          <a:xfrm>
            <a:off x="10400034" y="0"/>
            <a:ext cx="1458900" cy="1029810"/>
          </a:xfrm>
          <a:prstGeom prst="rect">
            <a:avLst/>
          </a:prstGeom>
          <a:noFill/>
          <a:ln>
            <a:noFill/>
          </a:ln>
        </p:spPr>
      </p:pic>
      <p:sp>
        <p:nvSpPr>
          <p:cNvPr id="20" name="Google Shape;20;p8"/>
          <p:cNvSpPr txBox="1"/>
          <p:nvPr/>
        </p:nvSpPr>
        <p:spPr>
          <a:xfrm>
            <a:off x="334963" y="6301339"/>
            <a:ext cx="914400" cy="186431"/>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1200" b="0" i="0" u="none" strike="noStrike" cap="none">
                <a:solidFill>
                  <a:schemeClr val="lt1"/>
                </a:solidFill>
                <a:latin typeface="Calibri"/>
                <a:ea typeface="Calibri"/>
                <a:cs typeface="Calibri"/>
                <a:sym typeface="Calibri"/>
              </a:rPr>
              <a:t>Created for</a:t>
            </a:r>
            <a:endParaRPr/>
          </a:p>
        </p:txBody>
      </p:sp>
      <p:sp>
        <p:nvSpPr>
          <p:cNvPr id="21" name="Google Shape;21;p8"/>
          <p:cNvSpPr>
            <a:spLocks noGrp="1"/>
          </p:cNvSpPr>
          <p:nvPr>
            <p:ph type="pic" idx="2"/>
          </p:nvPr>
        </p:nvSpPr>
        <p:spPr>
          <a:xfrm>
            <a:off x="497149" y="6230781"/>
            <a:ext cx="914400" cy="435008"/>
          </a:xfrm>
          <a:prstGeom prst="rect">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22"/>
        <p:cNvGrpSpPr/>
        <p:nvPr/>
      </p:nvGrpSpPr>
      <p:grpSpPr>
        <a:xfrm>
          <a:off x="0" y="0"/>
          <a:ext cx="0" cy="0"/>
          <a:chOff x="0" y="0"/>
          <a:chExt cx="0" cy="0"/>
        </a:xfrm>
      </p:grpSpPr>
      <p:pic>
        <p:nvPicPr>
          <p:cNvPr id="23" name="Google Shape;23;p9"/>
          <p:cNvPicPr preferRelativeResize="0"/>
          <p:nvPr/>
        </p:nvPicPr>
        <p:blipFill rotWithShape="1">
          <a:blip r:embed="rId2">
            <a:alphaModFix/>
          </a:blip>
          <a:srcRect/>
          <a:stretch/>
        </p:blipFill>
        <p:spPr>
          <a:xfrm>
            <a:off x="302115" y="345470"/>
            <a:ext cx="142875" cy="476250"/>
          </a:xfrm>
          <a:prstGeom prst="rect">
            <a:avLst/>
          </a:prstGeom>
          <a:noFill/>
          <a:ln>
            <a:noFill/>
          </a:ln>
        </p:spPr>
      </p:pic>
      <p:pic>
        <p:nvPicPr>
          <p:cNvPr id="24" name="Google Shape;24;p9"/>
          <p:cNvPicPr preferRelativeResize="0"/>
          <p:nvPr/>
        </p:nvPicPr>
        <p:blipFill rotWithShape="1">
          <a:blip r:embed="rId3">
            <a:alphaModFix/>
          </a:blip>
          <a:srcRect/>
          <a:stretch/>
        </p:blipFill>
        <p:spPr>
          <a:xfrm>
            <a:off x="10838932" y="0"/>
            <a:ext cx="1020002" cy="720000"/>
          </a:xfrm>
          <a:prstGeom prst="rect">
            <a:avLst/>
          </a:prstGeom>
          <a:noFill/>
          <a:ln>
            <a:noFill/>
          </a:ln>
        </p:spPr>
      </p:pic>
      <p:sp>
        <p:nvSpPr>
          <p:cNvPr id="25" name="Google Shape;25;p9"/>
          <p:cNvSpPr txBox="1">
            <a:spLocks noGrp="1"/>
          </p:cNvSpPr>
          <p:nvPr>
            <p:ph type="title"/>
          </p:nvPr>
        </p:nvSpPr>
        <p:spPr>
          <a:xfrm>
            <a:off x="334963" y="333375"/>
            <a:ext cx="11522075" cy="488345"/>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1"/>
              </a:buClr>
              <a:buSzPts val="3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9"/>
          <p:cNvSpPr txBox="1">
            <a:spLocks noGrp="1"/>
          </p:cNvSpPr>
          <p:nvPr>
            <p:ph type="sldNum" idx="12"/>
          </p:nvPr>
        </p:nvSpPr>
        <p:spPr>
          <a:xfrm>
            <a:off x="5835801" y="6565605"/>
            <a:ext cx="520398" cy="28010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b="0" i="0" u="none" strike="noStrike" cap="none">
                <a:solidFill>
                  <a:schemeClr val="accent1"/>
                </a:solidFill>
                <a:latin typeface="Calibri"/>
                <a:ea typeface="Calibri"/>
                <a:cs typeface="Calibri"/>
                <a:sym typeface="Calibri"/>
              </a:defRPr>
            </a:lvl1pPr>
            <a:lvl2pPr marL="0" lvl="1" indent="0" algn="ctr">
              <a:spcBef>
                <a:spcPts val="0"/>
              </a:spcBef>
              <a:buNone/>
              <a:defRPr sz="1000" b="0" i="0" u="none" strike="noStrike" cap="none">
                <a:solidFill>
                  <a:schemeClr val="accent1"/>
                </a:solidFill>
                <a:latin typeface="Calibri"/>
                <a:ea typeface="Calibri"/>
                <a:cs typeface="Calibri"/>
                <a:sym typeface="Calibri"/>
              </a:defRPr>
            </a:lvl2pPr>
            <a:lvl3pPr marL="0" lvl="2" indent="0" algn="ctr">
              <a:spcBef>
                <a:spcPts val="0"/>
              </a:spcBef>
              <a:buNone/>
              <a:defRPr sz="1000" b="0" i="0" u="none" strike="noStrike" cap="none">
                <a:solidFill>
                  <a:schemeClr val="accent1"/>
                </a:solidFill>
                <a:latin typeface="Calibri"/>
                <a:ea typeface="Calibri"/>
                <a:cs typeface="Calibri"/>
                <a:sym typeface="Calibri"/>
              </a:defRPr>
            </a:lvl3pPr>
            <a:lvl4pPr marL="0" lvl="3" indent="0" algn="ctr">
              <a:spcBef>
                <a:spcPts val="0"/>
              </a:spcBef>
              <a:buNone/>
              <a:defRPr sz="1000" b="0" i="0" u="none" strike="noStrike" cap="none">
                <a:solidFill>
                  <a:schemeClr val="accent1"/>
                </a:solidFill>
                <a:latin typeface="Calibri"/>
                <a:ea typeface="Calibri"/>
                <a:cs typeface="Calibri"/>
                <a:sym typeface="Calibri"/>
              </a:defRPr>
            </a:lvl4pPr>
            <a:lvl5pPr marL="0" lvl="4" indent="0" algn="ctr">
              <a:spcBef>
                <a:spcPts val="0"/>
              </a:spcBef>
              <a:buNone/>
              <a:defRPr sz="1000" b="0" i="0" u="none" strike="noStrike" cap="none">
                <a:solidFill>
                  <a:schemeClr val="accent1"/>
                </a:solidFill>
                <a:latin typeface="Calibri"/>
                <a:ea typeface="Calibri"/>
                <a:cs typeface="Calibri"/>
                <a:sym typeface="Calibri"/>
              </a:defRPr>
            </a:lvl5pPr>
            <a:lvl6pPr marL="0" lvl="5" indent="0" algn="ctr">
              <a:spcBef>
                <a:spcPts val="0"/>
              </a:spcBef>
              <a:buNone/>
              <a:defRPr sz="1000" b="0" i="0" u="none" strike="noStrike" cap="none">
                <a:solidFill>
                  <a:schemeClr val="accent1"/>
                </a:solidFill>
                <a:latin typeface="Calibri"/>
                <a:ea typeface="Calibri"/>
                <a:cs typeface="Calibri"/>
                <a:sym typeface="Calibri"/>
              </a:defRPr>
            </a:lvl6pPr>
            <a:lvl7pPr marL="0" lvl="6" indent="0" algn="ctr">
              <a:spcBef>
                <a:spcPts val="0"/>
              </a:spcBef>
              <a:buNone/>
              <a:defRPr sz="1000" b="0" i="0" u="none" strike="noStrike" cap="none">
                <a:solidFill>
                  <a:schemeClr val="accent1"/>
                </a:solidFill>
                <a:latin typeface="Calibri"/>
                <a:ea typeface="Calibri"/>
                <a:cs typeface="Calibri"/>
                <a:sym typeface="Calibri"/>
              </a:defRPr>
            </a:lvl7pPr>
            <a:lvl8pPr marL="0" lvl="7" indent="0" algn="ctr">
              <a:spcBef>
                <a:spcPts val="0"/>
              </a:spcBef>
              <a:buNone/>
              <a:defRPr sz="1000" b="0" i="0" u="none" strike="noStrike" cap="none">
                <a:solidFill>
                  <a:schemeClr val="accent1"/>
                </a:solidFill>
                <a:latin typeface="Calibri"/>
                <a:ea typeface="Calibri"/>
                <a:cs typeface="Calibri"/>
                <a:sym typeface="Calibri"/>
              </a:defRPr>
            </a:lvl8pPr>
            <a:lvl9pPr marL="0" lvl="8" indent="0" algn="ctr">
              <a:spcBef>
                <a:spcPts val="0"/>
              </a:spcBef>
              <a:buNone/>
              <a:defRPr sz="1000" b="0" i="0" u="none" strike="noStrike" cap="none">
                <a:solidFill>
                  <a:schemeClr val="accent1"/>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27" name="Google Shape;27;p9"/>
          <p:cNvSpPr txBox="1">
            <a:spLocks noGrp="1"/>
          </p:cNvSpPr>
          <p:nvPr>
            <p:ph type="ftr" idx="11"/>
          </p:nvPr>
        </p:nvSpPr>
        <p:spPr>
          <a:xfrm>
            <a:off x="334965" y="6565605"/>
            <a:ext cx="1652861" cy="2801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i="0">
                <a:solidFill>
                  <a:schemeClr val="accent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9"/>
          <p:cNvSpPr txBox="1">
            <a:spLocks noGrp="1"/>
          </p:cNvSpPr>
          <p:nvPr>
            <p:ph type="dt" idx="10"/>
          </p:nvPr>
        </p:nvSpPr>
        <p:spPr>
          <a:xfrm>
            <a:off x="10837033" y="6565605"/>
            <a:ext cx="1020003" cy="28010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000" i="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29" name="Google Shape;29;p9"/>
          <p:cNvCxnSpPr>
            <a:endCxn id="27" idx="1"/>
          </p:cNvCxnSpPr>
          <p:nvPr/>
        </p:nvCxnSpPr>
        <p:spPr>
          <a:xfrm>
            <a:off x="-135" y="6705659"/>
            <a:ext cx="335100" cy="0"/>
          </a:xfrm>
          <a:prstGeom prst="straightConnector1">
            <a:avLst/>
          </a:prstGeom>
          <a:noFill/>
          <a:ln w="19050" cap="flat" cmpd="sng">
            <a:solidFill>
              <a:srgbClr val="00C2F7"/>
            </a:solidFill>
            <a:prstDash val="solid"/>
            <a:miter lim="800000"/>
            <a:headEnd type="none" w="sm" len="sm"/>
            <a:tailEnd type="none" w="sm" len="sm"/>
          </a:ln>
        </p:spPr>
      </p:cxnSp>
      <p:cxnSp>
        <p:nvCxnSpPr>
          <p:cNvPr id="30" name="Google Shape;30;p9"/>
          <p:cNvCxnSpPr/>
          <p:nvPr/>
        </p:nvCxnSpPr>
        <p:spPr>
          <a:xfrm>
            <a:off x="1987826" y="6705660"/>
            <a:ext cx="3847975" cy="0"/>
          </a:xfrm>
          <a:prstGeom prst="straightConnector1">
            <a:avLst/>
          </a:prstGeom>
          <a:noFill/>
          <a:ln w="19050" cap="flat" cmpd="sng">
            <a:solidFill>
              <a:srgbClr val="00C2F7"/>
            </a:solidFill>
            <a:prstDash val="solid"/>
            <a:miter lim="800000"/>
            <a:headEnd type="none" w="sm" len="sm"/>
            <a:tailEnd type="none" w="sm" len="sm"/>
          </a:ln>
        </p:spPr>
      </p:cxnSp>
      <p:cxnSp>
        <p:nvCxnSpPr>
          <p:cNvPr id="31" name="Google Shape;31;p9"/>
          <p:cNvCxnSpPr/>
          <p:nvPr/>
        </p:nvCxnSpPr>
        <p:spPr>
          <a:xfrm>
            <a:off x="6356199" y="6705660"/>
            <a:ext cx="4480834" cy="0"/>
          </a:xfrm>
          <a:prstGeom prst="straightConnector1">
            <a:avLst/>
          </a:prstGeom>
          <a:noFill/>
          <a:ln w="19050" cap="flat" cmpd="sng">
            <a:solidFill>
              <a:srgbClr val="0400FF"/>
            </a:solidFill>
            <a:prstDash val="solid"/>
            <a:miter lim="800000"/>
            <a:headEnd type="none" w="sm" len="sm"/>
            <a:tailEnd type="none" w="sm" len="sm"/>
          </a:ln>
        </p:spPr>
      </p:cxnSp>
      <p:cxnSp>
        <p:nvCxnSpPr>
          <p:cNvPr id="32" name="Google Shape;32;p9"/>
          <p:cNvCxnSpPr/>
          <p:nvPr/>
        </p:nvCxnSpPr>
        <p:spPr>
          <a:xfrm>
            <a:off x="11857036" y="6701128"/>
            <a:ext cx="334964" cy="4532"/>
          </a:xfrm>
          <a:prstGeom prst="straightConnector1">
            <a:avLst/>
          </a:prstGeom>
          <a:noFill/>
          <a:ln w="19050" cap="flat" cmpd="sng">
            <a:solidFill>
              <a:srgbClr val="FA0951"/>
            </a:solidFill>
            <a:prstDash val="solid"/>
            <a:miter lim="800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33"/>
        <p:cNvGrpSpPr/>
        <p:nvPr/>
      </p:nvGrpSpPr>
      <p:grpSpPr>
        <a:xfrm>
          <a:off x="0" y="0"/>
          <a:ext cx="0" cy="0"/>
          <a:chOff x="0" y="0"/>
          <a:chExt cx="0" cy="0"/>
        </a:xfrm>
      </p:grpSpPr>
      <p:pic>
        <p:nvPicPr>
          <p:cNvPr id="34" name="Google Shape;34;p10"/>
          <p:cNvPicPr preferRelativeResize="0"/>
          <p:nvPr/>
        </p:nvPicPr>
        <p:blipFill rotWithShape="1">
          <a:blip r:embed="rId2">
            <a:alphaModFix/>
          </a:blip>
          <a:srcRect/>
          <a:stretch/>
        </p:blipFill>
        <p:spPr>
          <a:xfrm>
            <a:off x="302115" y="345470"/>
            <a:ext cx="142875" cy="476250"/>
          </a:xfrm>
          <a:prstGeom prst="rect">
            <a:avLst/>
          </a:prstGeom>
          <a:noFill/>
          <a:ln>
            <a:noFill/>
          </a:ln>
        </p:spPr>
      </p:pic>
      <p:pic>
        <p:nvPicPr>
          <p:cNvPr id="35" name="Google Shape;35;p10"/>
          <p:cNvPicPr preferRelativeResize="0"/>
          <p:nvPr/>
        </p:nvPicPr>
        <p:blipFill rotWithShape="1">
          <a:blip r:embed="rId3">
            <a:alphaModFix/>
          </a:blip>
          <a:srcRect/>
          <a:stretch/>
        </p:blipFill>
        <p:spPr>
          <a:xfrm>
            <a:off x="10838932" y="0"/>
            <a:ext cx="1020002" cy="720000"/>
          </a:xfrm>
          <a:prstGeom prst="rect">
            <a:avLst/>
          </a:prstGeom>
          <a:noFill/>
          <a:ln>
            <a:noFill/>
          </a:ln>
        </p:spPr>
      </p:pic>
      <p:sp>
        <p:nvSpPr>
          <p:cNvPr id="36" name="Google Shape;36;p10"/>
          <p:cNvSpPr txBox="1">
            <a:spLocks noGrp="1"/>
          </p:cNvSpPr>
          <p:nvPr>
            <p:ph type="body" idx="1"/>
          </p:nvPr>
        </p:nvSpPr>
        <p:spPr>
          <a:xfrm>
            <a:off x="334963" y="1341438"/>
            <a:ext cx="11522075" cy="507523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00"/>
              </a:spcBef>
              <a:spcAft>
                <a:spcPts val="0"/>
              </a:spcAft>
              <a:buClr>
                <a:schemeClr val="accent1"/>
              </a:buClr>
              <a:buSzPts val="1800"/>
              <a:buNone/>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7" name="Google Shape;37;p10"/>
          <p:cNvSpPr txBox="1">
            <a:spLocks noGrp="1"/>
          </p:cNvSpPr>
          <p:nvPr>
            <p:ph type="title"/>
          </p:nvPr>
        </p:nvSpPr>
        <p:spPr>
          <a:xfrm>
            <a:off x="334963" y="333375"/>
            <a:ext cx="11522075" cy="488345"/>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1"/>
              </a:buClr>
              <a:buSzPts val="3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10"/>
          <p:cNvSpPr txBox="1">
            <a:spLocks noGrp="1"/>
          </p:cNvSpPr>
          <p:nvPr>
            <p:ph type="sldNum" idx="12"/>
          </p:nvPr>
        </p:nvSpPr>
        <p:spPr>
          <a:xfrm>
            <a:off x="5835801" y="6565605"/>
            <a:ext cx="520398" cy="28010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i="0">
                <a:solidFill>
                  <a:schemeClr val="accent1"/>
                </a:solidFill>
                <a:latin typeface="Calibri"/>
                <a:ea typeface="Calibri"/>
                <a:cs typeface="Calibri"/>
                <a:sym typeface="Calibri"/>
              </a:defRPr>
            </a:lvl1pPr>
            <a:lvl2pPr marL="0" lvl="1" indent="0" algn="ctr">
              <a:spcBef>
                <a:spcPts val="0"/>
              </a:spcBef>
              <a:buNone/>
              <a:defRPr sz="1000" i="0">
                <a:solidFill>
                  <a:schemeClr val="accent1"/>
                </a:solidFill>
                <a:latin typeface="Calibri"/>
                <a:ea typeface="Calibri"/>
                <a:cs typeface="Calibri"/>
                <a:sym typeface="Calibri"/>
              </a:defRPr>
            </a:lvl2pPr>
            <a:lvl3pPr marL="0" lvl="2" indent="0" algn="ctr">
              <a:spcBef>
                <a:spcPts val="0"/>
              </a:spcBef>
              <a:buNone/>
              <a:defRPr sz="1000" i="0">
                <a:solidFill>
                  <a:schemeClr val="accent1"/>
                </a:solidFill>
                <a:latin typeface="Calibri"/>
                <a:ea typeface="Calibri"/>
                <a:cs typeface="Calibri"/>
                <a:sym typeface="Calibri"/>
              </a:defRPr>
            </a:lvl3pPr>
            <a:lvl4pPr marL="0" lvl="3" indent="0" algn="ctr">
              <a:spcBef>
                <a:spcPts val="0"/>
              </a:spcBef>
              <a:buNone/>
              <a:defRPr sz="1000" i="0">
                <a:solidFill>
                  <a:schemeClr val="accent1"/>
                </a:solidFill>
                <a:latin typeface="Calibri"/>
                <a:ea typeface="Calibri"/>
                <a:cs typeface="Calibri"/>
                <a:sym typeface="Calibri"/>
              </a:defRPr>
            </a:lvl4pPr>
            <a:lvl5pPr marL="0" lvl="4" indent="0" algn="ctr">
              <a:spcBef>
                <a:spcPts val="0"/>
              </a:spcBef>
              <a:buNone/>
              <a:defRPr sz="1000" i="0">
                <a:solidFill>
                  <a:schemeClr val="accent1"/>
                </a:solidFill>
                <a:latin typeface="Calibri"/>
                <a:ea typeface="Calibri"/>
                <a:cs typeface="Calibri"/>
                <a:sym typeface="Calibri"/>
              </a:defRPr>
            </a:lvl5pPr>
            <a:lvl6pPr marL="0" lvl="5" indent="0" algn="ctr">
              <a:spcBef>
                <a:spcPts val="0"/>
              </a:spcBef>
              <a:buNone/>
              <a:defRPr sz="1000" i="0">
                <a:solidFill>
                  <a:schemeClr val="accent1"/>
                </a:solidFill>
                <a:latin typeface="Calibri"/>
                <a:ea typeface="Calibri"/>
                <a:cs typeface="Calibri"/>
                <a:sym typeface="Calibri"/>
              </a:defRPr>
            </a:lvl6pPr>
            <a:lvl7pPr marL="0" lvl="6" indent="0" algn="ctr">
              <a:spcBef>
                <a:spcPts val="0"/>
              </a:spcBef>
              <a:buNone/>
              <a:defRPr sz="1000" i="0">
                <a:solidFill>
                  <a:schemeClr val="accent1"/>
                </a:solidFill>
                <a:latin typeface="Calibri"/>
                <a:ea typeface="Calibri"/>
                <a:cs typeface="Calibri"/>
                <a:sym typeface="Calibri"/>
              </a:defRPr>
            </a:lvl7pPr>
            <a:lvl8pPr marL="0" lvl="7" indent="0" algn="ctr">
              <a:spcBef>
                <a:spcPts val="0"/>
              </a:spcBef>
              <a:buNone/>
              <a:defRPr sz="1000" i="0">
                <a:solidFill>
                  <a:schemeClr val="accent1"/>
                </a:solidFill>
                <a:latin typeface="Calibri"/>
                <a:ea typeface="Calibri"/>
                <a:cs typeface="Calibri"/>
                <a:sym typeface="Calibri"/>
              </a:defRPr>
            </a:lvl8pPr>
            <a:lvl9pPr marL="0" lvl="8" indent="0" algn="ctr">
              <a:spcBef>
                <a:spcPts val="0"/>
              </a:spcBef>
              <a:buNone/>
              <a:defRPr sz="1000" i="0">
                <a:solidFill>
                  <a:schemeClr val="accent1"/>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39" name="Google Shape;39;p10"/>
          <p:cNvSpPr txBox="1">
            <a:spLocks noGrp="1"/>
          </p:cNvSpPr>
          <p:nvPr>
            <p:ph type="ftr" idx="11"/>
          </p:nvPr>
        </p:nvSpPr>
        <p:spPr>
          <a:xfrm>
            <a:off x="334965" y="6565605"/>
            <a:ext cx="1652861" cy="2801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i="0">
                <a:solidFill>
                  <a:schemeClr val="accent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10"/>
          <p:cNvSpPr txBox="1">
            <a:spLocks noGrp="1"/>
          </p:cNvSpPr>
          <p:nvPr>
            <p:ph type="dt" idx="10"/>
          </p:nvPr>
        </p:nvSpPr>
        <p:spPr>
          <a:xfrm>
            <a:off x="10837033" y="6565605"/>
            <a:ext cx="1020003" cy="28010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000" i="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41" name="Google Shape;41;p10"/>
          <p:cNvCxnSpPr>
            <a:endCxn id="39" idx="1"/>
          </p:cNvCxnSpPr>
          <p:nvPr/>
        </p:nvCxnSpPr>
        <p:spPr>
          <a:xfrm>
            <a:off x="-135" y="6705659"/>
            <a:ext cx="335100" cy="0"/>
          </a:xfrm>
          <a:prstGeom prst="straightConnector1">
            <a:avLst/>
          </a:prstGeom>
          <a:noFill/>
          <a:ln w="19050" cap="flat" cmpd="sng">
            <a:solidFill>
              <a:srgbClr val="00C2F7"/>
            </a:solidFill>
            <a:prstDash val="solid"/>
            <a:miter lim="800000"/>
            <a:headEnd type="none" w="sm" len="sm"/>
            <a:tailEnd type="none" w="sm" len="sm"/>
          </a:ln>
        </p:spPr>
      </p:cxnSp>
      <p:cxnSp>
        <p:nvCxnSpPr>
          <p:cNvPr id="42" name="Google Shape;42;p10"/>
          <p:cNvCxnSpPr/>
          <p:nvPr/>
        </p:nvCxnSpPr>
        <p:spPr>
          <a:xfrm>
            <a:off x="1987826" y="6705660"/>
            <a:ext cx="3847975" cy="0"/>
          </a:xfrm>
          <a:prstGeom prst="straightConnector1">
            <a:avLst/>
          </a:prstGeom>
          <a:noFill/>
          <a:ln w="19050" cap="flat" cmpd="sng">
            <a:solidFill>
              <a:srgbClr val="00C2F7"/>
            </a:solidFill>
            <a:prstDash val="solid"/>
            <a:miter lim="800000"/>
            <a:headEnd type="none" w="sm" len="sm"/>
            <a:tailEnd type="none" w="sm" len="sm"/>
          </a:ln>
        </p:spPr>
      </p:cxnSp>
      <p:cxnSp>
        <p:nvCxnSpPr>
          <p:cNvPr id="43" name="Google Shape;43;p10"/>
          <p:cNvCxnSpPr/>
          <p:nvPr/>
        </p:nvCxnSpPr>
        <p:spPr>
          <a:xfrm>
            <a:off x="6356199" y="6705660"/>
            <a:ext cx="4480834" cy="0"/>
          </a:xfrm>
          <a:prstGeom prst="straightConnector1">
            <a:avLst/>
          </a:prstGeom>
          <a:noFill/>
          <a:ln w="19050" cap="flat" cmpd="sng">
            <a:solidFill>
              <a:srgbClr val="0400FF"/>
            </a:solidFill>
            <a:prstDash val="solid"/>
            <a:miter lim="800000"/>
            <a:headEnd type="none" w="sm" len="sm"/>
            <a:tailEnd type="none" w="sm" len="sm"/>
          </a:ln>
        </p:spPr>
      </p:cxnSp>
      <p:cxnSp>
        <p:nvCxnSpPr>
          <p:cNvPr id="44" name="Google Shape;44;p10"/>
          <p:cNvCxnSpPr/>
          <p:nvPr/>
        </p:nvCxnSpPr>
        <p:spPr>
          <a:xfrm>
            <a:off x="11857036" y="6701128"/>
            <a:ext cx="334964" cy="4532"/>
          </a:xfrm>
          <a:prstGeom prst="straightConnector1">
            <a:avLst/>
          </a:prstGeom>
          <a:noFill/>
          <a:ln w="19050" cap="flat" cmpd="sng">
            <a:solidFill>
              <a:srgbClr val="FA0951"/>
            </a:solidFill>
            <a:prstDash val="solid"/>
            <a:miter lim="800000"/>
            <a:headEnd type="none" w="sm" len="sm"/>
            <a:tailEnd type="none" w="sm" len="sm"/>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End Slide">
  <p:cSld name="End Slide">
    <p:bg>
      <p:bgPr>
        <a:blipFill>
          <a:blip r:embed="rId2">
            <a:alphaModFix/>
          </a:blip>
          <a:stretch>
            <a:fillRect/>
          </a:stretch>
        </a:blipFill>
        <a:effectLst/>
      </p:bgPr>
    </p:bg>
    <p:spTree>
      <p:nvGrpSpPr>
        <p:cNvPr id="1" name="Shape 45"/>
        <p:cNvGrpSpPr/>
        <p:nvPr/>
      </p:nvGrpSpPr>
      <p:grpSpPr>
        <a:xfrm>
          <a:off x="0" y="0"/>
          <a:ext cx="0" cy="0"/>
          <a:chOff x="0" y="0"/>
          <a:chExt cx="0" cy="0"/>
        </a:xfrm>
      </p:grpSpPr>
      <p:sp>
        <p:nvSpPr>
          <p:cNvPr id="46" name="Google Shape;46;p11"/>
          <p:cNvSpPr/>
          <p:nvPr/>
        </p:nvSpPr>
        <p:spPr>
          <a:xfrm rot="-5400000" flipH="1">
            <a:off x="5662545" y="328546"/>
            <a:ext cx="6860003" cy="6198906"/>
          </a:xfrm>
          <a:custGeom>
            <a:avLst/>
            <a:gdLst/>
            <a:ahLst/>
            <a:cxnLst/>
            <a:rect l="l" t="t" r="r" b="b"/>
            <a:pathLst>
              <a:path w="12192254" h="6845300" extrusionOk="0">
                <a:moveTo>
                  <a:pt x="12192000" y="0"/>
                </a:moveTo>
                <a:lnTo>
                  <a:pt x="10834624" y="2005520"/>
                </a:lnTo>
                <a:lnTo>
                  <a:pt x="10619105" y="2303272"/>
                </a:lnTo>
                <a:lnTo>
                  <a:pt x="10399522" y="2586355"/>
                </a:lnTo>
                <a:lnTo>
                  <a:pt x="10176066" y="2854579"/>
                </a:lnTo>
                <a:lnTo>
                  <a:pt x="9948608" y="3108135"/>
                </a:lnTo>
                <a:lnTo>
                  <a:pt x="9717024" y="3347085"/>
                </a:lnTo>
                <a:lnTo>
                  <a:pt x="9481503" y="3571303"/>
                </a:lnTo>
                <a:lnTo>
                  <a:pt x="9241981" y="3780853"/>
                </a:lnTo>
                <a:lnTo>
                  <a:pt x="8998331" y="3975672"/>
                </a:lnTo>
                <a:lnTo>
                  <a:pt x="8750681" y="4155694"/>
                </a:lnTo>
                <a:lnTo>
                  <a:pt x="8499094" y="4321112"/>
                </a:lnTo>
                <a:lnTo>
                  <a:pt x="8243506" y="4471797"/>
                </a:lnTo>
                <a:lnTo>
                  <a:pt x="7983856" y="4607751"/>
                </a:lnTo>
                <a:lnTo>
                  <a:pt x="7720331" y="4729036"/>
                </a:lnTo>
                <a:lnTo>
                  <a:pt x="7452678" y="4835652"/>
                </a:lnTo>
                <a:lnTo>
                  <a:pt x="7181215" y="4927600"/>
                </a:lnTo>
                <a:lnTo>
                  <a:pt x="6905625" y="5004753"/>
                </a:lnTo>
                <a:lnTo>
                  <a:pt x="6626225" y="5067300"/>
                </a:lnTo>
                <a:lnTo>
                  <a:pt x="6342507" y="5115116"/>
                </a:lnTo>
                <a:lnTo>
                  <a:pt x="6054852" y="5148199"/>
                </a:lnTo>
                <a:lnTo>
                  <a:pt x="5762752" y="5166614"/>
                </a:lnTo>
                <a:lnTo>
                  <a:pt x="5467350" y="5170170"/>
                </a:lnTo>
                <a:lnTo>
                  <a:pt x="5167440" y="5159185"/>
                </a:lnTo>
                <a:lnTo>
                  <a:pt x="4863846" y="5133785"/>
                </a:lnTo>
                <a:lnTo>
                  <a:pt x="4555935" y="5093399"/>
                </a:lnTo>
                <a:lnTo>
                  <a:pt x="4244213" y="5038344"/>
                </a:lnTo>
                <a:lnTo>
                  <a:pt x="0" y="4100640"/>
                </a:lnTo>
                <a:lnTo>
                  <a:pt x="0" y="4106990"/>
                </a:lnTo>
                <a:lnTo>
                  <a:pt x="4097147" y="5012119"/>
                </a:lnTo>
                <a:lnTo>
                  <a:pt x="0" y="4288600"/>
                </a:lnTo>
                <a:lnTo>
                  <a:pt x="0" y="4294950"/>
                </a:lnTo>
                <a:lnTo>
                  <a:pt x="4242689" y="5044250"/>
                </a:lnTo>
                <a:lnTo>
                  <a:pt x="4329367" y="5063300"/>
                </a:lnTo>
                <a:lnTo>
                  <a:pt x="0" y="4495800"/>
                </a:lnTo>
                <a:lnTo>
                  <a:pt x="0" y="4502150"/>
                </a:lnTo>
                <a:lnTo>
                  <a:pt x="4400550" y="5079365"/>
                </a:lnTo>
                <a:lnTo>
                  <a:pt x="4511866" y="5103940"/>
                </a:lnTo>
                <a:lnTo>
                  <a:pt x="0" y="4722495"/>
                </a:lnTo>
                <a:lnTo>
                  <a:pt x="0" y="4728845"/>
                </a:lnTo>
                <a:lnTo>
                  <a:pt x="4558856" y="5114100"/>
                </a:lnTo>
                <a:lnTo>
                  <a:pt x="4682427" y="5141405"/>
                </a:lnTo>
                <a:lnTo>
                  <a:pt x="0" y="4969955"/>
                </a:lnTo>
                <a:lnTo>
                  <a:pt x="0" y="4976305"/>
                </a:lnTo>
                <a:lnTo>
                  <a:pt x="4716907" y="5149025"/>
                </a:lnTo>
                <a:lnTo>
                  <a:pt x="4847781" y="5177917"/>
                </a:lnTo>
                <a:lnTo>
                  <a:pt x="0" y="5238750"/>
                </a:lnTo>
                <a:lnTo>
                  <a:pt x="0" y="5245100"/>
                </a:lnTo>
                <a:lnTo>
                  <a:pt x="4874959" y="5183759"/>
                </a:lnTo>
                <a:lnTo>
                  <a:pt x="5010595" y="5213731"/>
                </a:lnTo>
                <a:lnTo>
                  <a:pt x="0" y="5530215"/>
                </a:lnTo>
                <a:lnTo>
                  <a:pt x="0" y="5536565"/>
                </a:lnTo>
                <a:lnTo>
                  <a:pt x="5033010" y="5219065"/>
                </a:lnTo>
                <a:lnTo>
                  <a:pt x="5172075" y="5249799"/>
                </a:lnTo>
                <a:lnTo>
                  <a:pt x="0" y="5844858"/>
                </a:lnTo>
                <a:lnTo>
                  <a:pt x="0" y="5851208"/>
                </a:lnTo>
                <a:lnTo>
                  <a:pt x="5191125" y="5253800"/>
                </a:lnTo>
                <a:lnTo>
                  <a:pt x="5332603" y="5285042"/>
                </a:lnTo>
                <a:lnTo>
                  <a:pt x="0" y="6183694"/>
                </a:lnTo>
                <a:lnTo>
                  <a:pt x="0" y="6190044"/>
                </a:lnTo>
                <a:lnTo>
                  <a:pt x="5349177" y="5288344"/>
                </a:lnTo>
                <a:lnTo>
                  <a:pt x="5492623" y="5320094"/>
                </a:lnTo>
                <a:lnTo>
                  <a:pt x="0" y="6547930"/>
                </a:lnTo>
                <a:lnTo>
                  <a:pt x="0" y="6554280"/>
                </a:lnTo>
                <a:lnTo>
                  <a:pt x="5507292" y="5323586"/>
                </a:lnTo>
                <a:lnTo>
                  <a:pt x="5652135" y="5355336"/>
                </a:lnTo>
                <a:lnTo>
                  <a:pt x="332931" y="6845300"/>
                </a:lnTo>
                <a:lnTo>
                  <a:pt x="356489" y="6845300"/>
                </a:lnTo>
                <a:lnTo>
                  <a:pt x="5665089" y="5358511"/>
                </a:lnTo>
                <a:lnTo>
                  <a:pt x="5811139" y="5390833"/>
                </a:lnTo>
                <a:lnTo>
                  <a:pt x="1511935" y="6845300"/>
                </a:lnTo>
                <a:lnTo>
                  <a:pt x="1531747" y="6845300"/>
                </a:lnTo>
                <a:lnTo>
                  <a:pt x="5823395" y="5393436"/>
                </a:lnTo>
                <a:lnTo>
                  <a:pt x="5970461" y="5425948"/>
                </a:lnTo>
                <a:lnTo>
                  <a:pt x="2406650" y="6845300"/>
                </a:lnTo>
                <a:lnTo>
                  <a:pt x="2423795" y="6845300"/>
                </a:lnTo>
                <a:lnTo>
                  <a:pt x="5981700" y="5428361"/>
                </a:lnTo>
                <a:lnTo>
                  <a:pt x="6129274" y="5461000"/>
                </a:lnTo>
                <a:lnTo>
                  <a:pt x="3120644" y="6845300"/>
                </a:lnTo>
                <a:lnTo>
                  <a:pt x="3135821" y="6845300"/>
                </a:lnTo>
                <a:lnTo>
                  <a:pt x="6139371" y="5463286"/>
                </a:lnTo>
                <a:lnTo>
                  <a:pt x="6287834" y="5496052"/>
                </a:lnTo>
                <a:lnTo>
                  <a:pt x="3712274" y="6845300"/>
                </a:lnTo>
                <a:lnTo>
                  <a:pt x="3725990" y="6845300"/>
                </a:lnTo>
                <a:lnTo>
                  <a:pt x="6297740" y="5498211"/>
                </a:lnTo>
                <a:lnTo>
                  <a:pt x="6446711" y="5531104"/>
                </a:lnTo>
                <a:lnTo>
                  <a:pt x="4217480" y="6845300"/>
                </a:lnTo>
                <a:lnTo>
                  <a:pt x="4230180" y="6845300"/>
                </a:lnTo>
                <a:lnTo>
                  <a:pt x="6455918" y="5533136"/>
                </a:lnTo>
                <a:lnTo>
                  <a:pt x="6605334" y="5566156"/>
                </a:lnTo>
                <a:lnTo>
                  <a:pt x="4659313" y="6845300"/>
                </a:lnTo>
                <a:lnTo>
                  <a:pt x="4670870" y="6845300"/>
                </a:lnTo>
                <a:lnTo>
                  <a:pt x="6613969" y="5568061"/>
                </a:lnTo>
                <a:lnTo>
                  <a:pt x="6763766" y="5601145"/>
                </a:lnTo>
                <a:lnTo>
                  <a:pt x="5053203" y="6845300"/>
                </a:lnTo>
                <a:lnTo>
                  <a:pt x="5063998" y="6845300"/>
                </a:lnTo>
                <a:lnTo>
                  <a:pt x="6772148" y="5602986"/>
                </a:lnTo>
                <a:lnTo>
                  <a:pt x="6922262" y="5636133"/>
                </a:lnTo>
                <a:lnTo>
                  <a:pt x="5410200" y="6845300"/>
                </a:lnTo>
                <a:lnTo>
                  <a:pt x="5420360" y="6845300"/>
                </a:lnTo>
                <a:lnTo>
                  <a:pt x="6930136" y="5637848"/>
                </a:lnTo>
                <a:lnTo>
                  <a:pt x="7080504" y="5671058"/>
                </a:lnTo>
                <a:lnTo>
                  <a:pt x="5737606" y="6845300"/>
                </a:lnTo>
                <a:lnTo>
                  <a:pt x="5747258" y="6845300"/>
                </a:lnTo>
                <a:lnTo>
                  <a:pt x="7088061" y="5672773"/>
                </a:lnTo>
                <a:lnTo>
                  <a:pt x="7238619" y="5706047"/>
                </a:lnTo>
                <a:lnTo>
                  <a:pt x="6041708" y="6845300"/>
                </a:lnTo>
                <a:lnTo>
                  <a:pt x="6050915" y="6845300"/>
                </a:lnTo>
                <a:lnTo>
                  <a:pt x="7246112" y="5707698"/>
                </a:lnTo>
                <a:lnTo>
                  <a:pt x="7396925" y="5741035"/>
                </a:lnTo>
                <a:lnTo>
                  <a:pt x="6326632" y="6845300"/>
                </a:lnTo>
                <a:lnTo>
                  <a:pt x="6335522" y="6845300"/>
                </a:lnTo>
                <a:lnTo>
                  <a:pt x="7404100" y="5742623"/>
                </a:lnTo>
                <a:lnTo>
                  <a:pt x="7555103" y="5775960"/>
                </a:lnTo>
                <a:lnTo>
                  <a:pt x="6595745" y="6845300"/>
                </a:lnTo>
                <a:lnTo>
                  <a:pt x="6604318" y="6845300"/>
                </a:lnTo>
                <a:lnTo>
                  <a:pt x="7562279" y="5777548"/>
                </a:lnTo>
                <a:lnTo>
                  <a:pt x="7713345" y="5810885"/>
                </a:lnTo>
                <a:lnTo>
                  <a:pt x="6851650" y="6845300"/>
                </a:lnTo>
                <a:lnTo>
                  <a:pt x="6859906" y="6845300"/>
                </a:lnTo>
                <a:lnTo>
                  <a:pt x="7720331" y="5812473"/>
                </a:lnTo>
                <a:lnTo>
                  <a:pt x="7871524" y="5845874"/>
                </a:lnTo>
                <a:lnTo>
                  <a:pt x="7096379" y="6845300"/>
                </a:lnTo>
                <a:lnTo>
                  <a:pt x="7104444" y="6845300"/>
                </a:lnTo>
                <a:lnTo>
                  <a:pt x="7878381" y="5847398"/>
                </a:lnTo>
                <a:lnTo>
                  <a:pt x="8029702" y="5880799"/>
                </a:lnTo>
                <a:lnTo>
                  <a:pt x="7331583" y="6845300"/>
                </a:lnTo>
                <a:lnTo>
                  <a:pt x="7339394" y="6845300"/>
                </a:lnTo>
                <a:lnTo>
                  <a:pt x="8036433" y="5882259"/>
                </a:lnTo>
                <a:lnTo>
                  <a:pt x="8187818" y="5915724"/>
                </a:lnTo>
                <a:lnTo>
                  <a:pt x="7558595" y="6845300"/>
                </a:lnTo>
                <a:lnTo>
                  <a:pt x="7566279" y="6845300"/>
                </a:lnTo>
                <a:lnTo>
                  <a:pt x="8194485" y="5917184"/>
                </a:lnTo>
                <a:lnTo>
                  <a:pt x="12192000" y="6800152"/>
                </a:lnTo>
                <a:lnTo>
                  <a:pt x="12192000" y="6793802"/>
                </a:lnTo>
                <a:lnTo>
                  <a:pt x="8198358" y="5911850"/>
                </a:lnTo>
                <a:lnTo>
                  <a:pt x="8300339" y="5761165"/>
                </a:lnTo>
                <a:lnTo>
                  <a:pt x="12192000" y="6448108"/>
                </a:lnTo>
                <a:lnTo>
                  <a:pt x="12192000" y="6441758"/>
                </a:lnTo>
                <a:lnTo>
                  <a:pt x="8304213" y="5755132"/>
                </a:lnTo>
                <a:lnTo>
                  <a:pt x="8405812" y="5604510"/>
                </a:lnTo>
                <a:lnTo>
                  <a:pt x="12192000" y="6101080"/>
                </a:lnTo>
                <a:lnTo>
                  <a:pt x="12192000" y="6094730"/>
                </a:lnTo>
                <a:lnTo>
                  <a:pt x="8410131" y="5598732"/>
                </a:lnTo>
                <a:lnTo>
                  <a:pt x="8511731" y="5448237"/>
                </a:lnTo>
                <a:lnTo>
                  <a:pt x="12192000" y="5759450"/>
                </a:lnTo>
                <a:lnTo>
                  <a:pt x="12192000" y="5753100"/>
                </a:lnTo>
                <a:lnTo>
                  <a:pt x="8516048" y="5441950"/>
                </a:lnTo>
                <a:lnTo>
                  <a:pt x="8617648" y="5291646"/>
                </a:lnTo>
                <a:lnTo>
                  <a:pt x="12192000" y="5422900"/>
                </a:lnTo>
                <a:lnTo>
                  <a:pt x="12192000" y="5416550"/>
                </a:lnTo>
                <a:lnTo>
                  <a:pt x="8621967" y="5285867"/>
                </a:lnTo>
                <a:lnTo>
                  <a:pt x="8723567" y="5135753"/>
                </a:lnTo>
                <a:lnTo>
                  <a:pt x="12191936" y="5092065"/>
                </a:lnTo>
                <a:lnTo>
                  <a:pt x="12191936" y="5085715"/>
                </a:lnTo>
                <a:lnTo>
                  <a:pt x="8727884" y="5129340"/>
                </a:lnTo>
                <a:lnTo>
                  <a:pt x="8829484" y="4979416"/>
                </a:lnTo>
                <a:lnTo>
                  <a:pt x="12192000" y="4766945"/>
                </a:lnTo>
                <a:lnTo>
                  <a:pt x="12192000" y="4760595"/>
                </a:lnTo>
                <a:lnTo>
                  <a:pt x="8833930" y="4972622"/>
                </a:lnTo>
                <a:lnTo>
                  <a:pt x="8935530" y="4822952"/>
                </a:lnTo>
                <a:lnTo>
                  <a:pt x="12192254" y="4448302"/>
                </a:lnTo>
                <a:lnTo>
                  <a:pt x="12192254" y="4441952"/>
                </a:lnTo>
                <a:lnTo>
                  <a:pt x="8940165" y="4816221"/>
                </a:lnTo>
                <a:lnTo>
                  <a:pt x="9041320" y="4666869"/>
                </a:lnTo>
                <a:lnTo>
                  <a:pt x="12192000" y="4135501"/>
                </a:lnTo>
                <a:lnTo>
                  <a:pt x="12192000" y="4129151"/>
                </a:lnTo>
                <a:lnTo>
                  <a:pt x="9046019" y="4659313"/>
                </a:lnTo>
                <a:lnTo>
                  <a:pt x="9146857" y="4510278"/>
                </a:lnTo>
                <a:lnTo>
                  <a:pt x="12192000" y="3829685"/>
                </a:lnTo>
                <a:lnTo>
                  <a:pt x="12192000" y="3823335"/>
                </a:lnTo>
                <a:lnTo>
                  <a:pt x="9152065" y="4502785"/>
                </a:lnTo>
                <a:lnTo>
                  <a:pt x="9252712" y="4354132"/>
                </a:lnTo>
                <a:lnTo>
                  <a:pt x="12192000" y="3530600"/>
                </a:lnTo>
                <a:lnTo>
                  <a:pt x="12192000" y="3524250"/>
                </a:lnTo>
                <a:lnTo>
                  <a:pt x="9258300" y="4345750"/>
                </a:lnTo>
                <a:lnTo>
                  <a:pt x="9358503" y="4197350"/>
                </a:lnTo>
                <a:lnTo>
                  <a:pt x="12192000" y="3239008"/>
                </a:lnTo>
                <a:lnTo>
                  <a:pt x="12192000" y="3232150"/>
                </a:lnTo>
                <a:lnTo>
                  <a:pt x="9364408" y="4188841"/>
                </a:lnTo>
                <a:lnTo>
                  <a:pt x="9464357" y="4041203"/>
                </a:lnTo>
                <a:lnTo>
                  <a:pt x="12192000" y="2954846"/>
                </a:lnTo>
                <a:lnTo>
                  <a:pt x="12192000" y="2947988"/>
                </a:lnTo>
                <a:lnTo>
                  <a:pt x="9470644" y="4031869"/>
                </a:lnTo>
                <a:lnTo>
                  <a:pt x="9570148" y="3884866"/>
                </a:lnTo>
                <a:lnTo>
                  <a:pt x="12192000" y="2678367"/>
                </a:lnTo>
                <a:lnTo>
                  <a:pt x="12192000" y="2671318"/>
                </a:lnTo>
                <a:lnTo>
                  <a:pt x="9577006" y="3874770"/>
                </a:lnTo>
                <a:lnTo>
                  <a:pt x="9675940" y="3728720"/>
                </a:lnTo>
                <a:lnTo>
                  <a:pt x="12192000" y="2410587"/>
                </a:lnTo>
                <a:lnTo>
                  <a:pt x="12192000" y="2403475"/>
                </a:lnTo>
                <a:lnTo>
                  <a:pt x="9683750" y="3717481"/>
                </a:lnTo>
                <a:lnTo>
                  <a:pt x="9782048" y="3572256"/>
                </a:lnTo>
                <a:lnTo>
                  <a:pt x="12192000" y="2151317"/>
                </a:lnTo>
                <a:lnTo>
                  <a:pt x="12192000" y="2143951"/>
                </a:lnTo>
                <a:lnTo>
                  <a:pt x="9790049" y="3560001"/>
                </a:lnTo>
                <a:lnTo>
                  <a:pt x="9887585" y="3415919"/>
                </a:lnTo>
                <a:lnTo>
                  <a:pt x="12192000" y="1901063"/>
                </a:lnTo>
                <a:lnTo>
                  <a:pt x="12192000" y="1893443"/>
                </a:lnTo>
                <a:lnTo>
                  <a:pt x="9896856" y="3402266"/>
                </a:lnTo>
                <a:lnTo>
                  <a:pt x="9993376" y="3259646"/>
                </a:lnTo>
                <a:lnTo>
                  <a:pt x="12192000" y="1660335"/>
                </a:lnTo>
                <a:lnTo>
                  <a:pt x="12192000" y="1652461"/>
                </a:lnTo>
                <a:lnTo>
                  <a:pt x="10003854" y="3244152"/>
                </a:lnTo>
                <a:lnTo>
                  <a:pt x="10099104" y="3103309"/>
                </a:lnTo>
                <a:lnTo>
                  <a:pt x="12192000" y="1429576"/>
                </a:lnTo>
                <a:lnTo>
                  <a:pt x="12192000" y="1421448"/>
                </a:lnTo>
                <a:lnTo>
                  <a:pt x="10111169" y="3085592"/>
                </a:lnTo>
                <a:lnTo>
                  <a:pt x="10205021" y="2946972"/>
                </a:lnTo>
                <a:lnTo>
                  <a:pt x="12192000" y="1209358"/>
                </a:lnTo>
                <a:lnTo>
                  <a:pt x="12192000" y="1200912"/>
                </a:lnTo>
                <a:lnTo>
                  <a:pt x="10218992" y="2926334"/>
                </a:lnTo>
                <a:lnTo>
                  <a:pt x="10310812" y="2790698"/>
                </a:lnTo>
                <a:lnTo>
                  <a:pt x="12192000" y="1000125"/>
                </a:lnTo>
                <a:lnTo>
                  <a:pt x="12192000" y="991362"/>
                </a:lnTo>
                <a:lnTo>
                  <a:pt x="10327513" y="2766060"/>
                </a:lnTo>
                <a:lnTo>
                  <a:pt x="10416413" y="2634425"/>
                </a:lnTo>
                <a:lnTo>
                  <a:pt x="12192000" y="802513"/>
                </a:lnTo>
                <a:lnTo>
                  <a:pt x="12192000" y="793369"/>
                </a:lnTo>
                <a:lnTo>
                  <a:pt x="10437051" y="2604135"/>
                </a:lnTo>
                <a:lnTo>
                  <a:pt x="10522394" y="2478088"/>
                </a:lnTo>
                <a:lnTo>
                  <a:pt x="12192000" y="617093"/>
                </a:lnTo>
                <a:lnTo>
                  <a:pt x="12192000" y="607568"/>
                </a:lnTo>
                <a:lnTo>
                  <a:pt x="10548620" y="2439353"/>
                </a:lnTo>
                <a:lnTo>
                  <a:pt x="10628185" y="2321751"/>
                </a:lnTo>
                <a:lnTo>
                  <a:pt x="12192000" y="444500"/>
                </a:lnTo>
                <a:lnTo>
                  <a:pt x="12192000" y="434657"/>
                </a:lnTo>
                <a:lnTo>
                  <a:pt x="10663999" y="2268855"/>
                </a:lnTo>
                <a:lnTo>
                  <a:pt x="10733849" y="2165541"/>
                </a:lnTo>
                <a:lnTo>
                  <a:pt x="12192000" y="285750"/>
                </a:lnTo>
                <a:lnTo>
                  <a:pt x="12192000" y="275209"/>
                </a:lnTo>
                <a:lnTo>
                  <a:pt x="10789094" y="2084070"/>
                </a:lnTo>
                <a:lnTo>
                  <a:pt x="10839894" y="2009204"/>
                </a:lnTo>
                <a:lnTo>
                  <a:pt x="12192000" y="140970"/>
                </a:lnTo>
                <a:lnTo>
                  <a:pt x="12192000" y="130112"/>
                </a:lnTo>
                <a:lnTo>
                  <a:pt x="10952924" y="1842072"/>
                </a:lnTo>
                <a:lnTo>
                  <a:pt x="12192000" y="11494"/>
                </a:lnTo>
                <a:close/>
                <a:moveTo>
                  <a:pt x="10367962" y="2650173"/>
                </a:moveTo>
                <a:lnTo>
                  <a:pt x="10295890" y="2749550"/>
                </a:lnTo>
                <a:lnTo>
                  <a:pt x="10220389" y="2827465"/>
                </a:lnTo>
                <a:lnTo>
                  <a:pt x="10294747" y="2731580"/>
                </a:lnTo>
                <a:close/>
                <a:moveTo>
                  <a:pt x="5170996" y="5180203"/>
                </a:moveTo>
                <a:lnTo>
                  <a:pt x="5292281" y="5196142"/>
                </a:lnTo>
                <a:lnTo>
                  <a:pt x="5179378" y="5203254"/>
                </a:lnTo>
                <a:lnTo>
                  <a:pt x="5057077" y="5181600"/>
                </a:lnTo>
                <a:close/>
                <a:moveTo>
                  <a:pt x="5023485" y="5175758"/>
                </a:moveTo>
                <a:lnTo>
                  <a:pt x="4912995" y="5156200"/>
                </a:lnTo>
                <a:lnTo>
                  <a:pt x="5016945" y="5160010"/>
                </a:lnTo>
                <a:lnTo>
                  <a:pt x="5126800" y="5174425"/>
                </a:lnTo>
                <a:close/>
                <a:moveTo>
                  <a:pt x="9940290" y="3178493"/>
                </a:moveTo>
                <a:lnTo>
                  <a:pt x="9850882" y="3293745"/>
                </a:lnTo>
                <a:lnTo>
                  <a:pt x="9753600" y="3371342"/>
                </a:lnTo>
                <a:lnTo>
                  <a:pt x="9845167" y="3261487"/>
                </a:lnTo>
                <a:close/>
                <a:moveTo>
                  <a:pt x="9871266" y="3230372"/>
                </a:moveTo>
                <a:lnTo>
                  <a:pt x="9957244" y="3127248"/>
                </a:lnTo>
                <a:lnTo>
                  <a:pt x="10044367" y="3044254"/>
                </a:lnTo>
                <a:lnTo>
                  <a:pt x="9960610" y="3152204"/>
                </a:lnTo>
                <a:close/>
                <a:moveTo>
                  <a:pt x="5775135" y="5216906"/>
                </a:moveTo>
                <a:lnTo>
                  <a:pt x="5906072" y="5227955"/>
                </a:lnTo>
                <a:lnTo>
                  <a:pt x="5786946" y="5254625"/>
                </a:lnTo>
                <a:lnTo>
                  <a:pt x="5654548" y="5237226"/>
                </a:lnTo>
                <a:close/>
                <a:moveTo>
                  <a:pt x="5633022" y="5234432"/>
                </a:moveTo>
                <a:lnTo>
                  <a:pt x="5505450" y="5217668"/>
                </a:lnTo>
                <a:lnTo>
                  <a:pt x="5623433" y="5204079"/>
                </a:lnTo>
                <a:lnTo>
                  <a:pt x="5749989" y="5214747"/>
                </a:lnTo>
                <a:close/>
                <a:moveTo>
                  <a:pt x="9600756" y="3545332"/>
                </a:moveTo>
                <a:lnTo>
                  <a:pt x="9505506" y="3659632"/>
                </a:lnTo>
                <a:lnTo>
                  <a:pt x="9400477" y="3728657"/>
                </a:lnTo>
                <a:lnTo>
                  <a:pt x="9497695" y="3620262"/>
                </a:lnTo>
                <a:close/>
                <a:moveTo>
                  <a:pt x="9518206" y="3597593"/>
                </a:moveTo>
                <a:lnTo>
                  <a:pt x="9611741" y="3493326"/>
                </a:lnTo>
                <a:lnTo>
                  <a:pt x="9708896" y="3415665"/>
                </a:lnTo>
                <a:lnTo>
                  <a:pt x="9617393" y="3525393"/>
                </a:lnTo>
                <a:close/>
                <a:moveTo>
                  <a:pt x="6367336" y="5209604"/>
                </a:moveTo>
                <a:lnTo>
                  <a:pt x="6501638" y="5214493"/>
                </a:lnTo>
                <a:lnTo>
                  <a:pt x="6382449" y="5261991"/>
                </a:lnTo>
                <a:lnTo>
                  <a:pt x="6246432" y="5250498"/>
                </a:lnTo>
                <a:close/>
                <a:moveTo>
                  <a:pt x="6230557" y="5249164"/>
                </a:moveTo>
                <a:lnTo>
                  <a:pt x="6096762" y="5237861"/>
                </a:lnTo>
                <a:lnTo>
                  <a:pt x="6217412" y="5204079"/>
                </a:lnTo>
                <a:lnTo>
                  <a:pt x="6349556" y="5208969"/>
                </a:lnTo>
                <a:close/>
                <a:moveTo>
                  <a:pt x="9140190" y="4009200"/>
                </a:moveTo>
                <a:lnTo>
                  <a:pt x="9038590" y="4122484"/>
                </a:lnTo>
                <a:lnTo>
                  <a:pt x="8922703" y="4175760"/>
                </a:lnTo>
                <a:lnTo>
                  <a:pt x="9026398" y="4068826"/>
                </a:lnTo>
                <a:close/>
                <a:moveTo>
                  <a:pt x="9040495" y="4054284"/>
                </a:moveTo>
                <a:lnTo>
                  <a:pt x="9142095" y="3949319"/>
                </a:lnTo>
                <a:lnTo>
                  <a:pt x="9251886" y="3884549"/>
                </a:lnTo>
                <a:lnTo>
                  <a:pt x="9152192" y="3995674"/>
                </a:lnTo>
                <a:close/>
                <a:moveTo>
                  <a:pt x="6947344" y="5157851"/>
                </a:moveTo>
                <a:lnTo>
                  <a:pt x="7082600" y="5156200"/>
                </a:lnTo>
                <a:lnTo>
                  <a:pt x="6965950" y="5225034"/>
                </a:lnTo>
                <a:lnTo>
                  <a:pt x="6828854" y="5220018"/>
                </a:lnTo>
                <a:close/>
                <a:moveTo>
                  <a:pt x="6815963" y="5219700"/>
                </a:moveTo>
                <a:lnTo>
                  <a:pt x="6680137" y="5214747"/>
                </a:lnTo>
                <a:lnTo>
                  <a:pt x="6799326" y="5159947"/>
                </a:lnTo>
                <a:lnTo>
                  <a:pt x="6933311" y="5158232"/>
                </a:lnTo>
                <a:close/>
                <a:moveTo>
                  <a:pt x="8665591" y="4432300"/>
                </a:moveTo>
                <a:lnTo>
                  <a:pt x="8559800" y="4541393"/>
                </a:lnTo>
                <a:lnTo>
                  <a:pt x="8435022" y="4576382"/>
                </a:lnTo>
                <a:lnTo>
                  <a:pt x="8542972" y="4473512"/>
                </a:lnTo>
                <a:close/>
                <a:moveTo>
                  <a:pt x="8553450" y="4463098"/>
                </a:moveTo>
                <a:lnTo>
                  <a:pt x="8660447" y="4361498"/>
                </a:lnTo>
                <a:lnTo>
                  <a:pt x="8779955" y="4313873"/>
                </a:lnTo>
                <a:lnTo>
                  <a:pt x="8674989" y="4421823"/>
                </a:lnTo>
                <a:close/>
                <a:moveTo>
                  <a:pt x="7515098" y="5062157"/>
                </a:moveTo>
                <a:lnTo>
                  <a:pt x="7650099" y="5053648"/>
                </a:lnTo>
                <a:lnTo>
                  <a:pt x="7537450" y="5144135"/>
                </a:lnTo>
                <a:lnTo>
                  <a:pt x="7400544" y="5145850"/>
                </a:lnTo>
                <a:close/>
                <a:moveTo>
                  <a:pt x="7389051" y="5145977"/>
                </a:moveTo>
                <a:lnTo>
                  <a:pt x="7252970" y="5147691"/>
                </a:lnTo>
                <a:lnTo>
                  <a:pt x="7369112" y="5071491"/>
                </a:lnTo>
                <a:lnTo>
                  <a:pt x="7503287" y="5063046"/>
                </a:lnTo>
                <a:close/>
                <a:moveTo>
                  <a:pt x="8177720" y="4811967"/>
                </a:moveTo>
                <a:lnTo>
                  <a:pt x="8068183" y="4916234"/>
                </a:lnTo>
                <a:lnTo>
                  <a:pt x="7935469" y="4931537"/>
                </a:lnTo>
                <a:lnTo>
                  <a:pt x="8046911" y="4834001"/>
                </a:lnTo>
                <a:close/>
                <a:moveTo>
                  <a:pt x="8056309" y="4826000"/>
                </a:moveTo>
                <a:lnTo>
                  <a:pt x="8167053" y="4729099"/>
                </a:lnTo>
                <a:lnTo>
                  <a:pt x="8295006" y="4700524"/>
                </a:lnTo>
                <a:lnTo>
                  <a:pt x="8186166" y="4804093"/>
                </a:lnTo>
                <a:close/>
                <a:moveTo>
                  <a:pt x="8060818" y="4923473"/>
                </a:moveTo>
                <a:lnTo>
                  <a:pt x="7950708" y="5028248"/>
                </a:lnTo>
                <a:lnTo>
                  <a:pt x="7815199" y="5036820"/>
                </a:lnTo>
                <a:lnTo>
                  <a:pt x="7927277" y="4938840"/>
                </a:lnTo>
                <a:close/>
                <a:moveTo>
                  <a:pt x="7924800" y="4932807"/>
                </a:moveTo>
                <a:lnTo>
                  <a:pt x="7792784" y="4947984"/>
                </a:lnTo>
                <a:lnTo>
                  <a:pt x="7905179" y="4857750"/>
                </a:lnTo>
                <a:lnTo>
                  <a:pt x="8035227" y="4835843"/>
                </a:lnTo>
                <a:close/>
                <a:moveTo>
                  <a:pt x="7916355" y="4940173"/>
                </a:moveTo>
                <a:lnTo>
                  <a:pt x="7805039" y="5037519"/>
                </a:lnTo>
                <a:lnTo>
                  <a:pt x="7670229" y="5046028"/>
                </a:lnTo>
                <a:lnTo>
                  <a:pt x="7783449" y="4955477"/>
                </a:lnTo>
                <a:close/>
                <a:moveTo>
                  <a:pt x="7659180" y="5046726"/>
                </a:moveTo>
                <a:lnTo>
                  <a:pt x="7524750" y="5055172"/>
                </a:lnTo>
                <a:lnTo>
                  <a:pt x="7639050" y="4972050"/>
                </a:lnTo>
                <a:lnTo>
                  <a:pt x="7771194" y="4956810"/>
                </a:lnTo>
                <a:close/>
                <a:moveTo>
                  <a:pt x="7661529" y="5053076"/>
                </a:moveTo>
                <a:lnTo>
                  <a:pt x="7797165" y="5044504"/>
                </a:lnTo>
                <a:lnTo>
                  <a:pt x="7685278" y="5142357"/>
                </a:lnTo>
                <a:lnTo>
                  <a:pt x="7547737" y="5144135"/>
                </a:lnTo>
                <a:close/>
                <a:moveTo>
                  <a:pt x="7807579" y="5043869"/>
                </a:moveTo>
                <a:lnTo>
                  <a:pt x="7943723" y="5035233"/>
                </a:lnTo>
                <a:lnTo>
                  <a:pt x="7833107" y="5140516"/>
                </a:lnTo>
                <a:lnTo>
                  <a:pt x="7695057" y="5142230"/>
                </a:lnTo>
                <a:close/>
                <a:moveTo>
                  <a:pt x="7953629" y="5034598"/>
                </a:moveTo>
                <a:lnTo>
                  <a:pt x="8090218" y="5026025"/>
                </a:lnTo>
                <a:lnTo>
                  <a:pt x="7981061" y="5138674"/>
                </a:lnTo>
                <a:lnTo>
                  <a:pt x="7842504" y="5140389"/>
                </a:lnTo>
                <a:close/>
                <a:moveTo>
                  <a:pt x="7960805" y="5027803"/>
                </a:moveTo>
                <a:lnTo>
                  <a:pt x="8071549" y="4922457"/>
                </a:lnTo>
                <a:lnTo>
                  <a:pt x="8205597" y="4907026"/>
                </a:lnTo>
                <a:lnTo>
                  <a:pt x="8096822" y="5019231"/>
                </a:lnTo>
                <a:close/>
                <a:moveTo>
                  <a:pt x="8078915" y="4914900"/>
                </a:moveTo>
                <a:lnTo>
                  <a:pt x="8189151" y="4809998"/>
                </a:lnTo>
                <a:lnTo>
                  <a:pt x="8320595" y="4787837"/>
                </a:lnTo>
                <a:lnTo>
                  <a:pt x="8212645" y="4899533"/>
                </a:lnTo>
                <a:close/>
                <a:moveTo>
                  <a:pt x="8197406" y="4802124"/>
                </a:moveTo>
                <a:lnTo>
                  <a:pt x="8307006" y="4697794"/>
                </a:lnTo>
                <a:lnTo>
                  <a:pt x="8435721" y="4669028"/>
                </a:lnTo>
                <a:lnTo>
                  <a:pt x="8327771" y="4780153"/>
                </a:lnTo>
                <a:close/>
                <a:moveTo>
                  <a:pt x="8315960" y="4689285"/>
                </a:moveTo>
                <a:lnTo>
                  <a:pt x="8424926" y="4585589"/>
                </a:lnTo>
                <a:lnTo>
                  <a:pt x="8550783" y="4550347"/>
                </a:lnTo>
                <a:lnTo>
                  <a:pt x="8443785" y="4660900"/>
                </a:lnTo>
                <a:close/>
                <a:moveTo>
                  <a:pt x="8421688" y="4579874"/>
                </a:moveTo>
                <a:lnTo>
                  <a:pt x="8298053" y="4614482"/>
                </a:lnTo>
                <a:lnTo>
                  <a:pt x="8406829" y="4519232"/>
                </a:lnTo>
                <a:lnTo>
                  <a:pt x="8528494" y="4478084"/>
                </a:lnTo>
                <a:close/>
                <a:moveTo>
                  <a:pt x="8411845" y="4589209"/>
                </a:moveTo>
                <a:lnTo>
                  <a:pt x="8303895" y="4691952"/>
                </a:lnTo>
                <a:lnTo>
                  <a:pt x="8176895" y="4720336"/>
                </a:lnTo>
                <a:lnTo>
                  <a:pt x="8286750" y="4624197"/>
                </a:lnTo>
                <a:close/>
                <a:moveTo>
                  <a:pt x="8164195" y="4723194"/>
                </a:moveTo>
                <a:lnTo>
                  <a:pt x="8038402" y="4751324"/>
                </a:lnTo>
                <a:lnTo>
                  <a:pt x="8149019" y="4662869"/>
                </a:lnTo>
                <a:lnTo>
                  <a:pt x="8272844" y="4628198"/>
                </a:lnTo>
                <a:close/>
                <a:moveTo>
                  <a:pt x="8154162" y="4731957"/>
                </a:moveTo>
                <a:lnTo>
                  <a:pt x="8044434" y="4827905"/>
                </a:lnTo>
                <a:lnTo>
                  <a:pt x="7915466" y="4849686"/>
                </a:lnTo>
                <a:lnTo>
                  <a:pt x="8027162" y="4760341"/>
                </a:lnTo>
                <a:close/>
                <a:moveTo>
                  <a:pt x="7902575" y="4851845"/>
                </a:moveTo>
                <a:lnTo>
                  <a:pt x="7774750" y="4873371"/>
                </a:lnTo>
                <a:lnTo>
                  <a:pt x="7887144" y="4791647"/>
                </a:lnTo>
                <a:lnTo>
                  <a:pt x="8013002" y="4763516"/>
                </a:lnTo>
                <a:close/>
                <a:moveTo>
                  <a:pt x="7892352" y="4859973"/>
                </a:moveTo>
                <a:lnTo>
                  <a:pt x="7780782" y="4948873"/>
                </a:lnTo>
                <a:lnTo>
                  <a:pt x="7649781" y="4963986"/>
                </a:lnTo>
                <a:lnTo>
                  <a:pt x="7763257" y="4881436"/>
                </a:lnTo>
                <a:close/>
                <a:moveTo>
                  <a:pt x="7636891" y="4965700"/>
                </a:moveTo>
                <a:lnTo>
                  <a:pt x="7507034" y="4980686"/>
                </a:lnTo>
                <a:lnTo>
                  <a:pt x="7621334" y="4905629"/>
                </a:lnTo>
                <a:lnTo>
                  <a:pt x="7749286" y="4884039"/>
                </a:lnTo>
                <a:close/>
                <a:moveTo>
                  <a:pt x="7626414" y="4973320"/>
                </a:moveTo>
                <a:lnTo>
                  <a:pt x="7513130" y="5055870"/>
                </a:lnTo>
                <a:lnTo>
                  <a:pt x="7379780" y="5064252"/>
                </a:lnTo>
                <a:lnTo>
                  <a:pt x="7494969" y="4988560"/>
                </a:lnTo>
                <a:close/>
                <a:moveTo>
                  <a:pt x="7367270" y="5064951"/>
                </a:moveTo>
                <a:lnTo>
                  <a:pt x="7235381" y="5073650"/>
                </a:lnTo>
                <a:lnTo>
                  <a:pt x="7351205" y="5005388"/>
                </a:lnTo>
                <a:lnTo>
                  <a:pt x="7481253" y="4990402"/>
                </a:lnTo>
                <a:close/>
                <a:moveTo>
                  <a:pt x="7356539" y="5071999"/>
                </a:moveTo>
                <a:lnTo>
                  <a:pt x="7241477" y="5147628"/>
                </a:lnTo>
                <a:lnTo>
                  <a:pt x="7106349" y="5149342"/>
                </a:lnTo>
                <a:lnTo>
                  <a:pt x="7223316" y="5080381"/>
                </a:lnTo>
                <a:close/>
                <a:moveTo>
                  <a:pt x="7093585" y="5149850"/>
                </a:moveTo>
                <a:lnTo>
                  <a:pt x="6959791" y="5151565"/>
                </a:lnTo>
                <a:lnTo>
                  <a:pt x="7077266" y="5089970"/>
                </a:lnTo>
                <a:lnTo>
                  <a:pt x="7209282" y="5081651"/>
                </a:lnTo>
                <a:close/>
                <a:moveTo>
                  <a:pt x="7095363" y="5156200"/>
                </a:moveTo>
                <a:lnTo>
                  <a:pt x="7231634" y="5154486"/>
                </a:lnTo>
                <a:lnTo>
                  <a:pt x="7115683" y="5230686"/>
                </a:lnTo>
                <a:lnTo>
                  <a:pt x="6977570" y="5225669"/>
                </a:lnTo>
                <a:close/>
                <a:moveTo>
                  <a:pt x="7243381" y="5154359"/>
                </a:moveTo>
                <a:lnTo>
                  <a:pt x="7380478" y="5152644"/>
                </a:lnTo>
                <a:lnTo>
                  <a:pt x="7265544" y="5236210"/>
                </a:lnTo>
                <a:lnTo>
                  <a:pt x="7126669" y="5231130"/>
                </a:lnTo>
                <a:close/>
                <a:moveTo>
                  <a:pt x="7391400" y="5152454"/>
                </a:moveTo>
                <a:lnTo>
                  <a:pt x="7529131" y="5150739"/>
                </a:lnTo>
                <a:lnTo>
                  <a:pt x="7415467" y="5241671"/>
                </a:lnTo>
                <a:lnTo>
                  <a:pt x="7275767" y="5236591"/>
                </a:lnTo>
                <a:close/>
                <a:moveTo>
                  <a:pt x="7539482" y="5150612"/>
                </a:moveTo>
                <a:lnTo>
                  <a:pt x="7677722" y="5148898"/>
                </a:lnTo>
                <a:lnTo>
                  <a:pt x="7565327" y="5247196"/>
                </a:lnTo>
                <a:lnTo>
                  <a:pt x="7425182" y="5242052"/>
                </a:lnTo>
                <a:close/>
                <a:moveTo>
                  <a:pt x="7687501" y="5148771"/>
                </a:moveTo>
                <a:lnTo>
                  <a:pt x="7826185" y="5146993"/>
                </a:lnTo>
                <a:lnTo>
                  <a:pt x="7715250" y="5252466"/>
                </a:lnTo>
                <a:lnTo>
                  <a:pt x="7574661" y="5247323"/>
                </a:lnTo>
                <a:close/>
                <a:moveTo>
                  <a:pt x="7835519" y="5146929"/>
                </a:moveTo>
                <a:lnTo>
                  <a:pt x="7974584" y="5145151"/>
                </a:lnTo>
                <a:lnTo>
                  <a:pt x="7865047" y="5257800"/>
                </a:lnTo>
                <a:lnTo>
                  <a:pt x="7724077" y="5252657"/>
                </a:lnTo>
                <a:close/>
                <a:moveTo>
                  <a:pt x="7983538" y="5145024"/>
                </a:moveTo>
                <a:lnTo>
                  <a:pt x="8123238" y="5143310"/>
                </a:lnTo>
                <a:lnTo>
                  <a:pt x="8015288" y="5263642"/>
                </a:lnTo>
                <a:lnTo>
                  <a:pt x="7873937" y="5258435"/>
                </a:lnTo>
                <a:close/>
                <a:moveTo>
                  <a:pt x="7989888" y="5138674"/>
                </a:moveTo>
                <a:lnTo>
                  <a:pt x="8099552" y="5025517"/>
                </a:lnTo>
                <a:lnTo>
                  <a:pt x="8236522" y="5016881"/>
                </a:lnTo>
                <a:lnTo>
                  <a:pt x="8128572" y="5136896"/>
                </a:lnTo>
                <a:close/>
                <a:moveTo>
                  <a:pt x="8106093" y="5018786"/>
                </a:moveTo>
                <a:lnTo>
                  <a:pt x="8215376" y="4906010"/>
                </a:lnTo>
                <a:lnTo>
                  <a:pt x="8349869" y="4890516"/>
                </a:lnTo>
                <a:lnTo>
                  <a:pt x="8242300" y="5010150"/>
                </a:lnTo>
                <a:close/>
                <a:moveTo>
                  <a:pt x="8222361" y="4898771"/>
                </a:moveTo>
                <a:lnTo>
                  <a:pt x="8331200" y="4786186"/>
                </a:lnTo>
                <a:lnTo>
                  <a:pt x="8463153" y="4763961"/>
                </a:lnTo>
                <a:lnTo>
                  <a:pt x="8356156" y="4883150"/>
                </a:lnTo>
                <a:close/>
                <a:moveTo>
                  <a:pt x="8338756" y="4778693"/>
                </a:moveTo>
                <a:lnTo>
                  <a:pt x="8447151" y="4666869"/>
                </a:lnTo>
                <a:lnTo>
                  <a:pt x="8576437" y="4637977"/>
                </a:lnTo>
                <a:lnTo>
                  <a:pt x="8469884" y="4756150"/>
                </a:lnTo>
                <a:close/>
                <a:moveTo>
                  <a:pt x="8455216" y="4658551"/>
                </a:moveTo>
                <a:lnTo>
                  <a:pt x="8563166" y="4547299"/>
                </a:lnTo>
                <a:lnTo>
                  <a:pt x="8689721" y="4511866"/>
                </a:lnTo>
                <a:lnTo>
                  <a:pt x="8583867" y="4629849"/>
                </a:lnTo>
                <a:close/>
                <a:moveTo>
                  <a:pt x="8571802" y="4538282"/>
                </a:moveTo>
                <a:lnTo>
                  <a:pt x="8678926" y="4427728"/>
                </a:lnTo>
                <a:lnTo>
                  <a:pt x="8802624" y="4385882"/>
                </a:lnTo>
                <a:lnTo>
                  <a:pt x="8697468" y="4503039"/>
                </a:lnTo>
                <a:close/>
                <a:moveTo>
                  <a:pt x="8688578" y="4417632"/>
                </a:moveTo>
                <a:lnTo>
                  <a:pt x="8794750" y="4307967"/>
                </a:lnTo>
                <a:lnTo>
                  <a:pt x="8915400" y="4259898"/>
                </a:lnTo>
                <a:lnTo>
                  <a:pt x="8811260" y="4376039"/>
                </a:lnTo>
                <a:close/>
                <a:moveTo>
                  <a:pt x="8805545" y="4296982"/>
                </a:moveTo>
                <a:lnTo>
                  <a:pt x="8910638" y="4188587"/>
                </a:lnTo>
                <a:lnTo>
                  <a:pt x="9028049" y="4134549"/>
                </a:lnTo>
                <a:lnTo>
                  <a:pt x="8924989" y="4249420"/>
                </a:lnTo>
                <a:close/>
                <a:moveTo>
                  <a:pt x="8907145" y="4183316"/>
                </a:moveTo>
                <a:lnTo>
                  <a:pt x="8792845" y="4235768"/>
                </a:lnTo>
                <a:lnTo>
                  <a:pt x="8896350" y="4136898"/>
                </a:lnTo>
                <a:lnTo>
                  <a:pt x="9008364" y="4078224"/>
                </a:lnTo>
                <a:close/>
                <a:moveTo>
                  <a:pt x="8894953" y="4196017"/>
                </a:moveTo>
                <a:lnTo>
                  <a:pt x="8791384" y="4302824"/>
                </a:lnTo>
                <a:lnTo>
                  <a:pt x="8673402" y="4349814"/>
                </a:lnTo>
                <a:lnTo>
                  <a:pt x="8778939" y="4249357"/>
                </a:lnTo>
                <a:close/>
                <a:moveTo>
                  <a:pt x="8657209" y="4356100"/>
                </a:moveTo>
                <a:lnTo>
                  <a:pt x="8541068" y="4402328"/>
                </a:lnTo>
                <a:lnTo>
                  <a:pt x="8646605" y="4310063"/>
                </a:lnTo>
                <a:lnTo>
                  <a:pt x="8760905" y="4257548"/>
                </a:lnTo>
                <a:close/>
                <a:moveTo>
                  <a:pt x="8644827" y="4367848"/>
                </a:moveTo>
                <a:lnTo>
                  <a:pt x="8539417" y="4468178"/>
                </a:lnTo>
                <a:lnTo>
                  <a:pt x="8419338" y="4508818"/>
                </a:lnTo>
                <a:lnTo>
                  <a:pt x="8526717" y="4414901"/>
                </a:lnTo>
                <a:close/>
                <a:moveTo>
                  <a:pt x="8403527" y="4513898"/>
                </a:moveTo>
                <a:lnTo>
                  <a:pt x="8285353" y="4553839"/>
                </a:lnTo>
                <a:lnTo>
                  <a:pt x="8392731" y="4467987"/>
                </a:lnTo>
                <a:lnTo>
                  <a:pt x="8508936" y="4421696"/>
                </a:lnTo>
                <a:close/>
                <a:moveTo>
                  <a:pt x="8390827" y="4524820"/>
                </a:moveTo>
                <a:lnTo>
                  <a:pt x="8283512" y="4618609"/>
                </a:lnTo>
                <a:lnTo>
                  <a:pt x="8161338" y="4652836"/>
                </a:lnTo>
                <a:lnTo>
                  <a:pt x="8270875" y="4565650"/>
                </a:lnTo>
                <a:close/>
                <a:moveTo>
                  <a:pt x="8145717" y="4657217"/>
                </a:moveTo>
                <a:lnTo>
                  <a:pt x="8025448" y="4690872"/>
                </a:lnTo>
                <a:lnTo>
                  <a:pt x="8134604" y="4611497"/>
                </a:lnTo>
                <a:lnTo>
                  <a:pt x="8252969" y="4571429"/>
                </a:lnTo>
                <a:close/>
                <a:moveTo>
                  <a:pt x="8133017" y="4667377"/>
                </a:moveTo>
                <a:lnTo>
                  <a:pt x="8023924" y="4754563"/>
                </a:lnTo>
                <a:lnTo>
                  <a:pt x="7899654" y="4782376"/>
                </a:lnTo>
                <a:lnTo>
                  <a:pt x="8010716" y="4701604"/>
                </a:lnTo>
                <a:close/>
                <a:moveTo>
                  <a:pt x="7884097" y="4785868"/>
                </a:moveTo>
                <a:lnTo>
                  <a:pt x="7761795" y="4813173"/>
                </a:lnTo>
                <a:lnTo>
                  <a:pt x="7872731" y="4740275"/>
                </a:lnTo>
                <a:lnTo>
                  <a:pt x="7993381" y="4706557"/>
                </a:lnTo>
                <a:close/>
                <a:moveTo>
                  <a:pt x="7871397" y="4795266"/>
                </a:moveTo>
                <a:lnTo>
                  <a:pt x="7760526" y="4875848"/>
                </a:lnTo>
                <a:lnTo>
                  <a:pt x="7634224" y="4897184"/>
                </a:lnTo>
                <a:lnTo>
                  <a:pt x="7747000" y="4823016"/>
                </a:lnTo>
                <a:close/>
                <a:moveTo>
                  <a:pt x="7618667" y="4899787"/>
                </a:moveTo>
                <a:lnTo>
                  <a:pt x="7494334" y="4920742"/>
                </a:lnTo>
                <a:lnTo>
                  <a:pt x="7607300" y="4854321"/>
                </a:lnTo>
                <a:lnTo>
                  <a:pt x="7729792" y="4826953"/>
                </a:lnTo>
                <a:close/>
                <a:moveTo>
                  <a:pt x="7605522" y="4908423"/>
                </a:moveTo>
                <a:lnTo>
                  <a:pt x="7493000" y="4982464"/>
                </a:lnTo>
                <a:lnTo>
                  <a:pt x="7364731" y="4997450"/>
                </a:lnTo>
                <a:lnTo>
                  <a:pt x="7479031" y="4930013"/>
                </a:lnTo>
                <a:close/>
                <a:moveTo>
                  <a:pt x="7349045" y="4999038"/>
                </a:moveTo>
                <a:lnTo>
                  <a:pt x="7222744" y="5013579"/>
                </a:lnTo>
                <a:lnTo>
                  <a:pt x="7337044" y="4953699"/>
                </a:lnTo>
                <a:lnTo>
                  <a:pt x="7461568" y="4932680"/>
                </a:lnTo>
                <a:close/>
                <a:moveTo>
                  <a:pt x="7335584" y="5006975"/>
                </a:moveTo>
                <a:lnTo>
                  <a:pt x="7221284" y="5074349"/>
                </a:lnTo>
                <a:lnTo>
                  <a:pt x="7090981" y="5082604"/>
                </a:lnTo>
                <a:lnTo>
                  <a:pt x="7207123" y="5021771"/>
                </a:lnTo>
                <a:close/>
                <a:moveTo>
                  <a:pt x="7075234" y="5083556"/>
                </a:moveTo>
                <a:lnTo>
                  <a:pt x="6946964" y="5091684"/>
                </a:lnTo>
                <a:lnTo>
                  <a:pt x="7062915" y="5038344"/>
                </a:lnTo>
                <a:lnTo>
                  <a:pt x="7189344" y="5023739"/>
                </a:lnTo>
                <a:close/>
                <a:moveTo>
                  <a:pt x="7061391" y="5090795"/>
                </a:moveTo>
                <a:lnTo>
                  <a:pt x="6945440" y="5151565"/>
                </a:lnTo>
                <a:lnTo>
                  <a:pt x="6813169" y="5153216"/>
                </a:lnTo>
                <a:lnTo>
                  <a:pt x="6930962" y="5099050"/>
                </a:lnTo>
                <a:close/>
                <a:moveTo>
                  <a:pt x="6797548" y="5153406"/>
                </a:moveTo>
                <a:lnTo>
                  <a:pt x="6667437" y="5155057"/>
                </a:lnTo>
                <a:lnTo>
                  <a:pt x="6784912" y="5108258"/>
                </a:lnTo>
                <a:lnTo>
                  <a:pt x="6913372" y="5100130"/>
                </a:lnTo>
                <a:close/>
                <a:moveTo>
                  <a:pt x="6783388" y="5159756"/>
                </a:moveTo>
                <a:lnTo>
                  <a:pt x="6665786" y="5213858"/>
                </a:lnTo>
                <a:lnTo>
                  <a:pt x="6531610" y="5208969"/>
                </a:lnTo>
                <a:lnTo>
                  <a:pt x="6650927" y="5161407"/>
                </a:lnTo>
                <a:close/>
                <a:moveTo>
                  <a:pt x="6515926" y="5208397"/>
                </a:moveTo>
                <a:lnTo>
                  <a:pt x="6383909" y="5203508"/>
                </a:lnTo>
                <a:lnTo>
                  <a:pt x="6502908" y="5163249"/>
                </a:lnTo>
                <a:lnTo>
                  <a:pt x="6633210" y="5161661"/>
                </a:lnTo>
                <a:close/>
                <a:moveTo>
                  <a:pt x="6517006" y="5214747"/>
                </a:moveTo>
                <a:lnTo>
                  <a:pt x="6652959" y="5219764"/>
                </a:lnTo>
                <a:lnTo>
                  <a:pt x="6534150" y="5274691"/>
                </a:lnTo>
                <a:lnTo>
                  <a:pt x="6396419" y="5263071"/>
                </a:lnTo>
                <a:close/>
                <a:moveTo>
                  <a:pt x="6667056" y="5220272"/>
                </a:moveTo>
                <a:lnTo>
                  <a:pt x="6804279" y="5225288"/>
                </a:lnTo>
                <a:lnTo>
                  <a:pt x="6685852" y="5287328"/>
                </a:lnTo>
                <a:lnTo>
                  <a:pt x="6546787" y="5275580"/>
                </a:lnTo>
                <a:close/>
                <a:moveTo>
                  <a:pt x="6817107" y="5225733"/>
                </a:moveTo>
                <a:lnTo>
                  <a:pt x="6955345" y="5230813"/>
                </a:lnTo>
                <a:lnTo>
                  <a:pt x="6837681" y="5300155"/>
                </a:lnTo>
                <a:lnTo>
                  <a:pt x="6697599" y="5288344"/>
                </a:lnTo>
                <a:close/>
                <a:moveTo>
                  <a:pt x="6967094" y="5231257"/>
                </a:moveTo>
                <a:lnTo>
                  <a:pt x="7106222" y="5236337"/>
                </a:lnTo>
                <a:lnTo>
                  <a:pt x="6989572" y="5312982"/>
                </a:lnTo>
                <a:lnTo>
                  <a:pt x="6848666" y="5301107"/>
                </a:lnTo>
                <a:close/>
                <a:moveTo>
                  <a:pt x="7117144" y="5236718"/>
                </a:moveTo>
                <a:lnTo>
                  <a:pt x="7256844" y="5241862"/>
                </a:lnTo>
                <a:lnTo>
                  <a:pt x="7141401" y="5325872"/>
                </a:lnTo>
                <a:lnTo>
                  <a:pt x="6999795" y="5313871"/>
                </a:lnTo>
                <a:close/>
                <a:moveTo>
                  <a:pt x="7267194" y="5242243"/>
                </a:moveTo>
                <a:lnTo>
                  <a:pt x="7407529" y="5247386"/>
                </a:lnTo>
                <a:lnTo>
                  <a:pt x="7293229" y="5338699"/>
                </a:lnTo>
                <a:lnTo>
                  <a:pt x="7150989" y="5326634"/>
                </a:lnTo>
                <a:close/>
                <a:moveTo>
                  <a:pt x="7417244" y="5247704"/>
                </a:moveTo>
                <a:lnTo>
                  <a:pt x="7558024" y="5252911"/>
                </a:lnTo>
                <a:lnTo>
                  <a:pt x="7445248" y="5351526"/>
                </a:lnTo>
                <a:lnTo>
                  <a:pt x="7302564" y="5339461"/>
                </a:lnTo>
                <a:close/>
                <a:moveTo>
                  <a:pt x="7567295" y="5253228"/>
                </a:moveTo>
                <a:lnTo>
                  <a:pt x="7708456" y="5258372"/>
                </a:lnTo>
                <a:lnTo>
                  <a:pt x="7597140" y="5364353"/>
                </a:lnTo>
                <a:lnTo>
                  <a:pt x="7454011" y="5352288"/>
                </a:lnTo>
                <a:close/>
                <a:moveTo>
                  <a:pt x="7717282" y="5258689"/>
                </a:moveTo>
                <a:lnTo>
                  <a:pt x="7858824" y="5263896"/>
                </a:lnTo>
                <a:lnTo>
                  <a:pt x="7749032" y="5377180"/>
                </a:lnTo>
                <a:lnTo>
                  <a:pt x="7605586" y="5365052"/>
                </a:lnTo>
                <a:close/>
                <a:moveTo>
                  <a:pt x="7867650" y="5264150"/>
                </a:moveTo>
                <a:lnTo>
                  <a:pt x="8009445" y="5269357"/>
                </a:lnTo>
                <a:lnTo>
                  <a:pt x="7901495" y="5390007"/>
                </a:lnTo>
                <a:lnTo>
                  <a:pt x="7757731" y="5377879"/>
                </a:lnTo>
                <a:close/>
                <a:moveTo>
                  <a:pt x="8017701" y="5269611"/>
                </a:moveTo>
                <a:lnTo>
                  <a:pt x="8159687" y="5274818"/>
                </a:lnTo>
                <a:lnTo>
                  <a:pt x="8053134" y="5402771"/>
                </a:lnTo>
                <a:lnTo>
                  <a:pt x="7909116" y="5391150"/>
                </a:lnTo>
                <a:close/>
                <a:moveTo>
                  <a:pt x="8023225" y="5263261"/>
                </a:moveTo>
                <a:lnTo>
                  <a:pt x="8131557" y="5142611"/>
                </a:lnTo>
                <a:lnTo>
                  <a:pt x="8271257" y="5140833"/>
                </a:lnTo>
                <a:lnTo>
                  <a:pt x="8164894" y="5268532"/>
                </a:lnTo>
                <a:close/>
                <a:moveTo>
                  <a:pt x="8137525" y="5136261"/>
                </a:moveTo>
                <a:lnTo>
                  <a:pt x="8245475" y="5015611"/>
                </a:lnTo>
                <a:lnTo>
                  <a:pt x="8382762" y="5006975"/>
                </a:lnTo>
                <a:lnTo>
                  <a:pt x="8276654" y="5134356"/>
                </a:lnTo>
                <a:close/>
                <a:moveTo>
                  <a:pt x="8251825" y="5009261"/>
                </a:moveTo>
                <a:lnTo>
                  <a:pt x="8359775" y="4889119"/>
                </a:lnTo>
                <a:lnTo>
                  <a:pt x="8494649" y="4873562"/>
                </a:lnTo>
                <a:lnTo>
                  <a:pt x="8388794" y="5000562"/>
                </a:lnTo>
                <a:close/>
                <a:moveTo>
                  <a:pt x="8366125" y="4882261"/>
                </a:moveTo>
                <a:lnTo>
                  <a:pt x="8473122" y="4762500"/>
                </a:lnTo>
                <a:lnTo>
                  <a:pt x="8605520" y="4740212"/>
                </a:lnTo>
                <a:lnTo>
                  <a:pt x="8500046" y="4866831"/>
                </a:lnTo>
                <a:close/>
                <a:moveTo>
                  <a:pt x="8480425" y="4754880"/>
                </a:moveTo>
                <a:lnTo>
                  <a:pt x="8586978" y="4635500"/>
                </a:lnTo>
                <a:lnTo>
                  <a:pt x="8716835" y="4606481"/>
                </a:lnTo>
                <a:lnTo>
                  <a:pt x="8611743" y="4732655"/>
                </a:lnTo>
                <a:close/>
                <a:moveTo>
                  <a:pt x="8594725" y="4627436"/>
                </a:moveTo>
                <a:lnTo>
                  <a:pt x="8701278" y="4508691"/>
                </a:lnTo>
                <a:lnTo>
                  <a:pt x="8828278" y="4473067"/>
                </a:lnTo>
                <a:lnTo>
                  <a:pt x="8723757" y="4598543"/>
                </a:lnTo>
                <a:close/>
                <a:moveTo>
                  <a:pt x="8709025" y="4499864"/>
                </a:moveTo>
                <a:lnTo>
                  <a:pt x="8815006" y="4381754"/>
                </a:lnTo>
                <a:lnTo>
                  <a:pt x="8939403" y="4339654"/>
                </a:lnTo>
                <a:lnTo>
                  <a:pt x="8835199" y="4464050"/>
                </a:lnTo>
                <a:close/>
                <a:moveTo>
                  <a:pt x="8823325" y="4372166"/>
                </a:moveTo>
                <a:lnTo>
                  <a:pt x="8928608" y="4254500"/>
                </a:lnTo>
                <a:lnTo>
                  <a:pt x="9050147" y="4206050"/>
                </a:lnTo>
                <a:lnTo>
                  <a:pt x="8947150" y="4330065"/>
                </a:lnTo>
                <a:close/>
                <a:moveTo>
                  <a:pt x="8938133" y="4244213"/>
                </a:moveTo>
                <a:lnTo>
                  <a:pt x="9042400" y="4127500"/>
                </a:lnTo>
                <a:lnTo>
                  <a:pt x="9160891" y="4072953"/>
                </a:lnTo>
                <a:lnTo>
                  <a:pt x="9058593" y="4195763"/>
                </a:lnTo>
                <a:close/>
                <a:moveTo>
                  <a:pt x="9053131" y="4116070"/>
                </a:moveTo>
                <a:lnTo>
                  <a:pt x="9156319" y="4001072"/>
                </a:lnTo>
                <a:lnTo>
                  <a:pt x="9271571" y="3940683"/>
                </a:lnTo>
                <a:lnTo>
                  <a:pt x="9170416" y="4062095"/>
                </a:lnTo>
                <a:close/>
                <a:moveTo>
                  <a:pt x="9168447" y="3987483"/>
                </a:moveTo>
                <a:lnTo>
                  <a:pt x="9270047" y="3874135"/>
                </a:lnTo>
                <a:lnTo>
                  <a:pt x="9381744" y="3808286"/>
                </a:lnTo>
                <a:lnTo>
                  <a:pt x="9282049" y="3927920"/>
                </a:lnTo>
                <a:close/>
                <a:moveTo>
                  <a:pt x="9284208" y="3858514"/>
                </a:moveTo>
                <a:lnTo>
                  <a:pt x="9383967" y="3747262"/>
                </a:lnTo>
                <a:lnTo>
                  <a:pt x="9491917" y="3676459"/>
                </a:lnTo>
                <a:lnTo>
                  <a:pt x="9394190" y="3793808"/>
                </a:lnTo>
                <a:close/>
                <a:moveTo>
                  <a:pt x="9379839" y="3742372"/>
                </a:moveTo>
                <a:lnTo>
                  <a:pt x="9278239" y="3809047"/>
                </a:lnTo>
                <a:lnTo>
                  <a:pt x="9373489" y="3710432"/>
                </a:lnTo>
                <a:lnTo>
                  <a:pt x="9472867" y="3638169"/>
                </a:lnTo>
                <a:close/>
                <a:moveTo>
                  <a:pt x="9363202" y="3760915"/>
                </a:moveTo>
                <a:lnTo>
                  <a:pt x="9266047" y="3868865"/>
                </a:lnTo>
                <a:lnTo>
                  <a:pt x="9158922" y="3932365"/>
                </a:lnTo>
                <a:lnTo>
                  <a:pt x="9258300" y="3829749"/>
                </a:lnTo>
                <a:close/>
                <a:moveTo>
                  <a:pt x="9138285" y="3944493"/>
                </a:moveTo>
                <a:lnTo>
                  <a:pt x="9034653" y="4005580"/>
                </a:lnTo>
                <a:lnTo>
                  <a:pt x="9132189" y="3912743"/>
                </a:lnTo>
                <a:lnTo>
                  <a:pt x="9233789" y="3846005"/>
                </a:lnTo>
                <a:close/>
                <a:moveTo>
                  <a:pt x="9121584" y="3961702"/>
                </a:moveTo>
                <a:lnTo>
                  <a:pt x="9022524" y="4063937"/>
                </a:lnTo>
                <a:lnTo>
                  <a:pt x="8913178" y="4121087"/>
                </a:lnTo>
                <a:lnTo>
                  <a:pt x="9014333" y="4024821"/>
                </a:lnTo>
                <a:close/>
                <a:moveTo>
                  <a:pt x="8892984" y="4131945"/>
                </a:moveTo>
                <a:lnTo>
                  <a:pt x="8787194" y="4187317"/>
                </a:lnTo>
                <a:lnTo>
                  <a:pt x="8886634" y="4100386"/>
                </a:lnTo>
                <a:lnTo>
                  <a:pt x="8990394" y="4039235"/>
                </a:lnTo>
                <a:close/>
                <a:moveTo>
                  <a:pt x="8876220" y="4147884"/>
                </a:moveTo>
                <a:lnTo>
                  <a:pt x="8775192" y="4244023"/>
                </a:lnTo>
                <a:lnTo>
                  <a:pt x="8663749" y="4295331"/>
                </a:lnTo>
                <a:lnTo>
                  <a:pt x="8766746" y="4205224"/>
                </a:lnTo>
                <a:close/>
                <a:moveTo>
                  <a:pt x="8643366" y="4304665"/>
                </a:moveTo>
                <a:lnTo>
                  <a:pt x="8535416" y="4354322"/>
                </a:lnTo>
                <a:lnTo>
                  <a:pt x="8636698" y="4273296"/>
                </a:lnTo>
                <a:lnTo>
                  <a:pt x="8742553" y="4217797"/>
                </a:lnTo>
                <a:close/>
                <a:moveTo>
                  <a:pt x="8626539" y="4319397"/>
                </a:moveTo>
                <a:lnTo>
                  <a:pt x="8523605" y="4409377"/>
                </a:lnTo>
                <a:lnTo>
                  <a:pt x="8410067" y="4454652"/>
                </a:lnTo>
                <a:lnTo>
                  <a:pt x="8514969" y="4370769"/>
                </a:lnTo>
                <a:close/>
                <a:moveTo>
                  <a:pt x="8389810" y="4462717"/>
                </a:moveTo>
                <a:lnTo>
                  <a:pt x="8279829" y="4506468"/>
                </a:lnTo>
                <a:lnTo>
                  <a:pt x="8383016" y="4431475"/>
                </a:lnTo>
                <a:lnTo>
                  <a:pt x="8490966" y="4381754"/>
                </a:lnTo>
                <a:close/>
                <a:moveTo>
                  <a:pt x="8372793" y="4476306"/>
                </a:moveTo>
                <a:lnTo>
                  <a:pt x="8267700" y="4559808"/>
                </a:lnTo>
                <a:lnTo>
                  <a:pt x="8152067" y="4598924"/>
                </a:lnTo>
                <a:lnTo>
                  <a:pt x="8258810" y="4521200"/>
                </a:lnTo>
                <a:close/>
                <a:moveTo>
                  <a:pt x="8132191" y="4606036"/>
                </a:moveTo>
                <a:lnTo>
                  <a:pt x="8020241" y="4644136"/>
                </a:lnTo>
                <a:lnTo>
                  <a:pt x="8125143" y="4575112"/>
                </a:lnTo>
                <a:lnTo>
                  <a:pt x="8235252" y="4531297"/>
                </a:lnTo>
                <a:close/>
                <a:moveTo>
                  <a:pt x="8114982" y="4618736"/>
                </a:moveTo>
                <a:lnTo>
                  <a:pt x="8008430" y="4696270"/>
                </a:lnTo>
                <a:lnTo>
                  <a:pt x="7890764" y="4729226"/>
                </a:lnTo>
                <a:lnTo>
                  <a:pt x="7999222" y="4657916"/>
                </a:lnTo>
                <a:close/>
                <a:moveTo>
                  <a:pt x="7870635" y="4734878"/>
                </a:moveTo>
                <a:lnTo>
                  <a:pt x="7756335" y="4766628"/>
                </a:lnTo>
                <a:lnTo>
                  <a:pt x="7862951" y="4703763"/>
                </a:lnTo>
                <a:lnTo>
                  <a:pt x="7975156" y="4665663"/>
                </a:lnTo>
                <a:close/>
                <a:moveTo>
                  <a:pt x="7853172" y="4746371"/>
                </a:moveTo>
                <a:lnTo>
                  <a:pt x="7744841" y="4817555"/>
                </a:lnTo>
                <a:lnTo>
                  <a:pt x="7625144" y="4844288"/>
                </a:lnTo>
                <a:lnTo>
                  <a:pt x="7735316" y="4779328"/>
                </a:lnTo>
                <a:close/>
                <a:moveTo>
                  <a:pt x="7605014" y="4848797"/>
                </a:moveTo>
                <a:lnTo>
                  <a:pt x="7489063" y="4874705"/>
                </a:lnTo>
                <a:lnTo>
                  <a:pt x="7597331" y="4817999"/>
                </a:lnTo>
                <a:lnTo>
                  <a:pt x="7711631" y="4786249"/>
                </a:lnTo>
                <a:close/>
                <a:moveTo>
                  <a:pt x="7587234" y="4859274"/>
                </a:moveTo>
                <a:lnTo>
                  <a:pt x="7477252" y="4924108"/>
                </a:lnTo>
                <a:lnTo>
                  <a:pt x="7355586" y="4944618"/>
                </a:lnTo>
                <a:lnTo>
                  <a:pt x="7467346" y="4886071"/>
                </a:lnTo>
                <a:close/>
                <a:moveTo>
                  <a:pt x="7335394" y="4948174"/>
                </a:moveTo>
                <a:lnTo>
                  <a:pt x="7217537" y="4967986"/>
                </a:lnTo>
                <a:lnTo>
                  <a:pt x="7327329" y="4917504"/>
                </a:lnTo>
                <a:lnTo>
                  <a:pt x="7443470" y="4891532"/>
                </a:lnTo>
                <a:close/>
                <a:moveTo>
                  <a:pt x="7317232" y="4957636"/>
                </a:moveTo>
                <a:lnTo>
                  <a:pt x="7205599" y="5016119"/>
                </a:lnTo>
                <a:lnTo>
                  <a:pt x="7082028" y="5030343"/>
                </a:lnTo>
                <a:lnTo>
                  <a:pt x="7195439" y="4978210"/>
                </a:lnTo>
                <a:close/>
                <a:moveTo>
                  <a:pt x="7061772" y="5032693"/>
                </a:moveTo>
                <a:lnTo>
                  <a:pt x="6942011" y="5046472"/>
                </a:lnTo>
                <a:lnTo>
                  <a:pt x="7053453" y="5002022"/>
                </a:lnTo>
                <a:lnTo>
                  <a:pt x="7171436" y="4982147"/>
                </a:lnTo>
                <a:close/>
                <a:moveTo>
                  <a:pt x="7043230" y="5041202"/>
                </a:moveTo>
                <a:lnTo>
                  <a:pt x="6929692" y="5092700"/>
                </a:lnTo>
                <a:lnTo>
                  <a:pt x="6804216" y="5100638"/>
                </a:lnTo>
                <a:lnTo>
                  <a:pt x="6919214" y="5054854"/>
                </a:lnTo>
                <a:close/>
                <a:moveTo>
                  <a:pt x="6784086" y="5102543"/>
                </a:moveTo>
                <a:lnTo>
                  <a:pt x="6662611" y="5110226"/>
                </a:lnTo>
                <a:lnTo>
                  <a:pt x="6775450" y="5072126"/>
                </a:lnTo>
                <a:lnTo>
                  <a:pt x="6895275" y="5058283"/>
                </a:lnTo>
                <a:close/>
                <a:moveTo>
                  <a:pt x="6765036" y="5110099"/>
                </a:moveTo>
                <a:lnTo>
                  <a:pt x="6650228" y="5155819"/>
                </a:lnTo>
                <a:lnTo>
                  <a:pt x="6523228" y="5157470"/>
                </a:lnTo>
                <a:lnTo>
                  <a:pt x="6639751" y="5118037"/>
                </a:lnTo>
                <a:close/>
                <a:moveTo>
                  <a:pt x="6502337" y="5157724"/>
                </a:moveTo>
                <a:lnTo>
                  <a:pt x="6379147" y="5159248"/>
                </a:lnTo>
                <a:lnTo>
                  <a:pt x="6493447" y="5127498"/>
                </a:lnTo>
                <a:lnTo>
                  <a:pt x="6615113" y="5119815"/>
                </a:lnTo>
                <a:close/>
                <a:moveTo>
                  <a:pt x="6482842" y="5164074"/>
                </a:moveTo>
                <a:lnTo>
                  <a:pt x="6366510" y="5203381"/>
                </a:lnTo>
                <a:lnTo>
                  <a:pt x="6237478" y="5198682"/>
                </a:lnTo>
                <a:lnTo>
                  <a:pt x="6355398" y="5165662"/>
                </a:lnTo>
                <a:close/>
                <a:moveTo>
                  <a:pt x="6216650" y="5197602"/>
                </a:moveTo>
                <a:lnTo>
                  <a:pt x="6091809" y="5193030"/>
                </a:lnTo>
                <a:lnTo>
                  <a:pt x="6207379" y="5167186"/>
                </a:lnTo>
                <a:lnTo>
                  <a:pt x="6330760" y="5165662"/>
                </a:lnTo>
                <a:close/>
                <a:moveTo>
                  <a:pt x="6196584" y="5203190"/>
                </a:moveTo>
                <a:lnTo>
                  <a:pt x="6078855" y="5236210"/>
                </a:lnTo>
                <a:lnTo>
                  <a:pt x="5948109" y="5225161"/>
                </a:lnTo>
                <a:lnTo>
                  <a:pt x="6067362" y="5198491"/>
                </a:lnTo>
                <a:close/>
                <a:moveTo>
                  <a:pt x="5926963" y="5223383"/>
                </a:moveTo>
                <a:lnTo>
                  <a:pt x="5800535" y="5212652"/>
                </a:lnTo>
                <a:lnTo>
                  <a:pt x="5917311" y="5192967"/>
                </a:lnTo>
                <a:lnTo>
                  <a:pt x="6042343" y="5197539"/>
                </a:lnTo>
                <a:close/>
                <a:moveTo>
                  <a:pt x="5927408" y="5229733"/>
                </a:moveTo>
                <a:lnTo>
                  <a:pt x="6061329" y="5241100"/>
                </a:lnTo>
                <a:lnTo>
                  <a:pt x="5940679" y="5274818"/>
                </a:lnTo>
                <a:lnTo>
                  <a:pt x="5805170" y="5257038"/>
                </a:lnTo>
                <a:close/>
                <a:moveTo>
                  <a:pt x="6079427" y="5242433"/>
                </a:moveTo>
                <a:lnTo>
                  <a:pt x="6215634" y="5253927"/>
                </a:lnTo>
                <a:lnTo>
                  <a:pt x="6094984" y="5294757"/>
                </a:lnTo>
                <a:lnTo>
                  <a:pt x="5956872" y="5276850"/>
                </a:lnTo>
                <a:close/>
                <a:moveTo>
                  <a:pt x="6231509" y="5255133"/>
                </a:moveTo>
                <a:lnTo>
                  <a:pt x="6369368" y="5266817"/>
                </a:lnTo>
                <a:lnTo>
                  <a:pt x="6248400" y="5314950"/>
                </a:lnTo>
                <a:lnTo>
                  <a:pt x="6108700" y="5296662"/>
                </a:lnTo>
                <a:close/>
                <a:moveTo>
                  <a:pt x="6383528" y="5267833"/>
                </a:moveTo>
                <a:lnTo>
                  <a:pt x="6522784" y="5279581"/>
                </a:lnTo>
                <a:lnTo>
                  <a:pt x="6402642" y="5334826"/>
                </a:lnTo>
                <a:lnTo>
                  <a:pt x="6261672" y="5316347"/>
                </a:lnTo>
                <a:close/>
                <a:moveTo>
                  <a:pt x="6535928" y="5280533"/>
                </a:moveTo>
                <a:lnTo>
                  <a:pt x="6676200" y="5292408"/>
                </a:lnTo>
                <a:lnTo>
                  <a:pt x="6556883" y="5354892"/>
                </a:lnTo>
                <a:lnTo>
                  <a:pt x="6414770" y="5336223"/>
                </a:lnTo>
                <a:close/>
                <a:moveTo>
                  <a:pt x="6687947" y="5293233"/>
                </a:moveTo>
                <a:lnTo>
                  <a:pt x="6829107" y="5305171"/>
                </a:lnTo>
                <a:lnTo>
                  <a:pt x="6710744" y="5375021"/>
                </a:lnTo>
                <a:lnTo>
                  <a:pt x="6567806" y="5355971"/>
                </a:lnTo>
                <a:close/>
                <a:moveTo>
                  <a:pt x="6840030" y="5305933"/>
                </a:moveTo>
                <a:lnTo>
                  <a:pt x="6981825" y="5317871"/>
                </a:lnTo>
                <a:lnTo>
                  <a:pt x="6864350" y="5395913"/>
                </a:lnTo>
                <a:lnTo>
                  <a:pt x="6720650" y="5376863"/>
                </a:lnTo>
                <a:close/>
                <a:moveTo>
                  <a:pt x="6992049" y="5318633"/>
                </a:moveTo>
                <a:lnTo>
                  <a:pt x="7134479" y="5330635"/>
                </a:lnTo>
                <a:lnTo>
                  <a:pt x="7018528" y="5414963"/>
                </a:lnTo>
                <a:lnTo>
                  <a:pt x="6874257" y="5395913"/>
                </a:lnTo>
                <a:close/>
                <a:moveTo>
                  <a:pt x="7144449" y="5331333"/>
                </a:moveTo>
                <a:lnTo>
                  <a:pt x="7287260" y="5343398"/>
                </a:lnTo>
                <a:lnTo>
                  <a:pt x="7172960" y="5435029"/>
                </a:lnTo>
                <a:lnTo>
                  <a:pt x="7028244" y="5415979"/>
                </a:lnTo>
                <a:close/>
                <a:moveTo>
                  <a:pt x="7296468" y="5344033"/>
                </a:moveTo>
                <a:lnTo>
                  <a:pt x="7439724" y="5356098"/>
                </a:lnTo>
                <a:lnTo>
                  <a:pt x="7326631" y="5455031"/>
                </a:lnTo>
                <a:lnTo>
                  <a:pt x="7181469" y="5435981"/>
                </a:lnTo>
                <a:close/>
                <a:moveTo>
                  <a:pt x="7448550" y="5356733"/>
                </a:moveTo>
                <a:lnTo>
                  <a:pt x="7592124" y="5368862"/>
                </a:lnTo>
                <a:lnTo>
                  <a:pt x="7480491" y="5475097"/>
                </a:lnTo>
                <a:lnTo>
                  <a:pt x="7335012" y="5456047"/>
                </a:lnTo>
                <a:close/>
                <a:moveTo>
                  <a:pt x="7600569" y="5369433"/>
                </a:moveTo>
                <a:lnTo>
                  <a:pt x="7744460" y="5381625"/>
                </a:lnTo>
                <a:lnTo>
                  <a:pt x="7634415" y="5495163"/>
                </a:lnTo>
                <a:lnTo>
                  <a:pt x="7488365" y="5476113"/>
                </a:lnTo>
                <a:close/>
                <a:moveTo>
                  <a:pt x="7752969" y="5382133"/>
                </a:moveTo>
                <a:lnTo>
                  <a:pt x="7897051" y="5394325"/>
                </a:lnTo>
                <a:lnTo>
                  <a:pt x="7788657" y="5514975"/>
                </a:lnTo>
                <a:lnTo>
                  <a:pt x="7642607" y="5495925"/>
                </a:lnTo>
                <a:close/>
                <a:moveTo>
                  <a:pt x="7904988" y="5394833"/>
                </a:moveTo>
                <a:lnTo>
                  <a:pt x="8049324" y="5407025"/>
                </a:lnTo>
                <a:lnTo>
                  <a:pt x="7941374" y="5537200"/>
                </a:lnTo>
                <a:lnTo>
                  <a:pt x="7795324" y="5518150"/>
                </a:lnTo>
                <a:close/>
                <a:moveTo>
                  <a:pt x="8057007" y="5407533"/>
                </a:moveTo>
                <a:lnTo>
                  <a:pt x="8201533" y="5419789"/>
                </a:lnTo>
                <a:lnTo>
                  <a:pt x="8096441" y="5555234"/>
                </a:lnTo>
                <a:lnTo>
                  <a:pt x="7949946" y="5536184"/>
                </a:lnTo>
                <a:close/>
                <a:moveTo>
                  <a:pt x="8061960" y="5401628"/>
                </a:moveTo>
                <a:lnTo>
                  <a:pt x="8168831" y="5273294"/>
                </a:lnTo>
                <a:lnTo>
                  <a:pt x="8311070" y="5278501"/>
                </a:lnTo>
                <a:lnTo>
                  <a:pt x="8206169" y="5413820"/>
                </a:lnTo>
                <a:close/>
                <a:moveTo>
                  <a:pt x="8173974" y="5267135"/>
                </a:moveTo>
                <a:lnTo>
                  <a:pt x="8280718" y="5139055"/>
                </a:lnTo>
                <a:lnTo>
                  <a:pt x="8420418" y="5137277"/>
                </a:lnTo>
                <a:lnTo>
                  <a:pt x="8315707" y="5272342"/>
                </a:lnTo>
                <a:close/>
                <a:moveTo>
                  <a:pt x="8286052" y="5132578"/>
                </a:moveTo>
                <a:lnTo>
                  <a:pt x="8392541" y="5004753"/>
                </a:lnTo>
                <a:lnTo>
                  <a:pt x="8530145" y="4996053"/>
                </a:lnTo>
                <a:lnTo>
                  <a:pt x="8425561" y="5130864"/>
                </a:lnTo>
                <a:close/>
                <a:moveTo>
                  <a:pt x="8398193" y="4998022"/>
                </a:moveTo>
                <a:lnTo>
                  <a:pt x="8504428" y="4870514"/>
                </a:lnTo>
                <a:lnTo>
                  <a:pt x="8639556" y="4854956"/>
                </a:lnTo>
                <a:lnTo>
                  <a:pt x="8534400" y="4991481"/>
                </a:lnTo>
                <a:close/>
                <a:moveTo>
                  <a:pt x="8510333" y="4863402"/>
                </a:moveTo>
                <a:lnTo>
                  <a:pt x="8616252" y="4736402"/>
                </a:lnTo>
                <a:lnTo>
                  <a:pt x="8749030" y="4714050"/>
                </a:lnTo>
                <a:lnTo>
                  <a:pt x="8645017" y="4848098"/>
                </a:lnTo>
                <a:close/>
                <a:moveTo>
                  <a:pt x="8621395" y="4730750"/>
                </a:moveTo>
                <a:lnTo>
                  <a:pt x="8726995" y="4603750"/>
                </a:lnTo>
                <a:lnTo>
                  <a:pt x="8857234" y="4574604"/>
                </a:lnTo>
                <a:lnTo>
                  <a:pt x="8753602" y="4707954"/>
                </a:lnTo>
                <a:close/>
                <a:moveTo>
                  <a:pt x="8733663" y="4596003"/>
                </a:moveTo>
                <a:lnTo>
                  <a:pt x="8838819" y="4469702"/>
                </a:lnTo>
                <a:lnTo>
                  <a:pt x="8966518" y="4433951"/>
                </a:lnTo>
                <a:lnTo>
                  <a:pt x="8863330" y="4567301"/>
                </a:lnTo>
                <a:close/>
                <a:moveTo>
                  <a:pt x="8845994" y="4461129"/>
                </a:moveTo>
                <a:lnTo>
                  <a:pt x="8950643" y="4335463"/>
                </a:lnTo>
                <a:lnTo>
                  <a:pt x="9075738" y="4293172"/>
                </a:lnTo>
                <a:lnTo>
                  <a:pt x="8973058" y="4425506"/>
                </a:lnTo>
                <a:close/>
                <a:moveTo>
                  <a:pt x="8958453" y="4326128"/>
                </a:moveTo>
                <a:lnTo>
                  <a:pt x="9062530" y="4201160"/>
                </a:lnTo>
                <a:lnTo>
                  <a:pt x="9184831" y="4152456"/>
                </a:lnTo>
                <a:lnTo>
                  <a:pt x="9082786" y="4284028"/>
                </a:lnTo>
                <a:close/>
                <a:moveTo>
                  <a:pt x="9071039" y="4191000"/>
                </a:moveTo>
                <a:lnTo>
                  <a:pt x="9174353" y="4066984"/>
                </a:lnTo>
                <a:lnTo>
                  <a:pt x="9293796" y="4012057"/>
                </a:lnTo>
                <a:lnTo>
                  <a:pt x="9192514" y="4142677"/>
                </a:lnTo>
                <a:close/>
                <a:moveTo>
                  <a:pt x="9183815" y="4055682"/>
                </a:moveTo>
                <a:lnTo>
                  <a:pt x="9286177" y="3932746"/>
                </a:lnTo>
                <a:lnTo>
                  <a:pt x="9402572" y="3871786"/>
                </a:lnTo>
                <a:lnTo>
                  <a:pt x="9302242" y="4001199"/>
                </a:lnTo>
                <a:close/>
                <a:moveTo>
                  <a:pt x="9296781" y="3919982"/>
                </a:moveTo>
                <a:lnTo>
                  <a:pt x="9398381" y="3798443"/>
                </a:lnTo>
                <a:lnTo>
                  <a:pt x="9511474" y="3731768"/>
                </a:lnTo>
                <a:lnTo>
                  <a:pt x="9412288" y="3859721"/>
                </a:lnTo>
                <a:close/>
                <a:moveTo>
                  <a:pt x="9410129" y="3783965"/>
                </a:moveTo>
                <a:lnTo>
                  <a:pt x="9509887" y="3663950"/>
                </a:lnTo>
                <a:lnTo>
                  <a:pt x="9619361" y="3592005"/>
                </a:lnTo>
                <a:lnTo>
                  <a:pt x="9521698" y="3717989"/>
                </a:lnTo>
                <a:close/>
                <a:moveTo>
                  <a:pt x="9523857" y="3647440"/>
                </a:moveTo>
                <a:lnTo>
                  <a:pt x="9621710" y="3529965"/>
                </a:lnTo>
                <a:lnTo>
                  <a:pt x="9727184" y="3453257"/>
                </a:lnTo>
                <a:lnTo>
                  <a:pt x="9631426" y="3576701"/>
                </a:lnTo>
                <a:close/>
                <a:moveTo>
                  <a:pt x="9638157" y="3510026"/>
                </a:moveTo>
                <a:lnTo>
                  <a:pt x="9733407" y="3395726"/>
                </a:lnTo>
                <a:lnTo>
                  <a:pt x="9834181" y="3315145"/>
                </a:lnTo>
                <a:lnTo>
                  <a:pt x="9740900" y="3435350"/>
                </a:lnTo>
                <a:close/>
                <a:moveTo>
                  <a:pt x="9729089" y="3390900"/>
                </a:moveTo>
                <a:lnTo>
                  <a:pt x="9637522" y="3464116"/>
                </a:lnTo>
                <a:lnTo>
                  <a:pt x="9725533" y="3366008"/>
                </a:lnTo>
                <a:lnTo>
                  <a:pt x="9814941" y="3287840"/>
                </a:lnTo>
                <a:close/>
                <a:moveTo>
                  <a:pt x="9607550" y="3488563"/>
                </a:moveTo>
                <a:lnTo>
                  <a:pt x="9525000" y="3554476"/>
                </a:lnTo>
                <a:lnTo>
                  <a:pt x="9605835" y="3471101"/>
                </a:lnTo>
                <a:lnTo>
                  <a:pt x="9686099" y="3401251"/>
                </a:lnTo>
                <a:close/>
                <a:moveTo>
                  <a:pt x="9581769" y="3517328"/>
                </a:moveTo>
                <a:lnTo>
                  <a:pt x="9493821" y="3615372"/>
                </a:lnTo>
                <a:lnTo>
                  <a:pt x="9400032" y="3683572"/>
                </a:lnTo>
                <a:lnTo>
                  <a:pt x="9490075" y="3590671"/>
                </a:lnTo>
                <a:close/>
                <a:moveTo>
                  <a:pt x="9369996" y="3705416"/>
                </a:moveTo>
                <a:lnTo>
                  <a:pt x="9285288" y="3767011"/>
                </a:lnTo>
                <a:lnTo>
                  <a:pt x="9367838" y="3688144"/>
                </a:lnTo>
                <a:lnTo>
                  <a:pt x="9450388" y="3622103"/>
                </a:lnTo>
                <a:close/>
                <a:moveTo>
                  <a:pt x="9344216" y="3732022"/>
                </a:moveTo>
                <a:lnTo>
                  <a:pt x="9254236" y="3824796"/>
                </a:lnTo>
                <a:lnTo>
                  <a:pt x="9158224" y="3887978"/>
                </a:lnTo>
                <a:lnTo>
                  <a:pt x="9250299" y="3800348"/>
                </a:lnTo>
                <a:close/>
                <a:moveTo>
                  <a:pt x="9128316" y="3907536"/>
                </a:moveTo>
                <a:lnTo>
                  <a:pt x="9041384" y="3964686"/>
                </a:lnTo>
                <a:lnTo>
                  <a:pt x="9126283" y="3890455"/>
                </a:lnTo>
                <a:lnTo>
                  <a:pt x="9211119" y="3828733"/>
                </a:lnTo>
                <a:close/>
                <a:moveTo>
                  <a:pt x="9102534" y="3932111"/>
                </a:moveTo>
                <a:lnTo>
                  <a:pt x="9010650" y="4019550"/>
                </a:lnTo>
                <a:lnTo>
                  <a:pt x="8912416" y="4077462"/>
                </a:lnTo>
                <a:lnTo>
                  <a:pt x="9006459" y="3994912"/>
                </a:lnTo>
                <a:close/>
                <a:moveTo>
                  <a:pt x="8882761" y="4094925"/>
                </a:moveTo>
                <a:lnTo>
                  <a:pt x="8793861" y="4147503"/>
                </a:lnTo>
                <a:lnTo>
                  <a:pt x="8880666" y="4078034"/>
                </a:lnTo>
                <a:lnTo>
                  <a:pt x="8967724" y="4020884"/>
                </a:lnTo>
                <a:close/>
                <a:moveTo>
                  <a:pt x="8856917" y="4117594"/>
                </a:moveTo>
                <a:lnTo>
                  <a:pt x="8763000" y="4199700"/>
                </a:lnTo>
                <a:lnTo>
                  <a:pt x="8662670" y="4252214"/>
                </a:lnTo>
                <a:lnTo>
                  <a:pt x="8758619" y="4175506"/>
                </a:lnTo>
                <a:close/>
                <a:moveTo>
                  <a:pt x="8633206" y="4267708"/>
                </a:moveTo>
                <a:lnTo>
                  <a:pt x="8541956" y="4315460"/>
                </a:lnTo>
                <a:lnTo>
                  <a:pt x="8630856" y="4250944"/>
                </a:lnTo>
                <a:lnTo>
                  <a:pt x="8719756" y="4198366"/>
                </a:lnTo>
                <a:close/>
                <a:moveTo>
                  <a:pt x="8607234" y="4288473"/>
                </a:moveTo>
                <a:lnTo>
                  <a:pt x="8511413" y="4365054"/>
                </a:lnTo>
                <a:lnTo>
                  <a:pt x="8408988" y="4412171"/>
                </a:lnTo>
                <a:lnTo>
                  <a:pt x="8506778" y="4341114"/>
                </a:lnTo>
                <a:close/>
                <a:moveTo>
                  <a:pt x="8379524" y="4425950"/>
                </a:moveTo>
                <a:lnTo>
                  <a:pt x="8286243" y="4468876"/>
                </a:lnTo>
                <a:lnTo>
                  <a:pt x="8376730" y="4409377"/>
                </a:lnTo>
                <a:lnTo>
                  <a:pt x="8468106" y="4361561"/>
                </a:lnTo>
                <a:close/>
                <a:moveTo>
                  <a:pt x="8353362" y="4445000"/>
                </a:moveTo>
                <a:lnTo>
                  <a:pt x="8255762" y="4515993"/>
                </a:lnTo>
                <a:lnTo>
                  <a:pt x="8151241" y="4557586"/>
                </a:lnTo>
                <a:lnTo>
                  <a:pt x="8250809" y="4492181"/>
                </a:lnTo>
                <a:close/>
                <a:moveTo>
                  <a:pt x="8121650" y="4569016"/>
                </a:moveTo>
                <a:lnTo>
                  <a:pt x="8026400" y="4607116"/>
                </a:lnTo>
                <a:lnTo>
                  <a:pt x="8118602" y="4552760"/>
                </a:lnTo>
                <a:lnTo>
                  <a:pt x="8212011" y="4509770"/>
                </a:lnTo>
                <a:close/>
                <a:moveTo>
                  <a:pt x="8095298" y="4586351"/>
                </a:moveTo>
                <a:lnTo>
                  <a:pt x="7995920" y="4651693"/>
                </a:lnTo>
                <a:lnTo>
                  <a:pt x="7889431" y="4687761"/>
                </a:lnTo>
                <a:lnTo>
                  <a:pt x="7990650" y="4628071"/>
                </a:lnTo>
                <a:close/>
                <a:moveTo>
                  <a:pt x="7860348" y="4697667"/>
                </a:moveTo>
                <a:lnTo>
                  <a:pt x="7763129" y="4730750"/>
                </a:lnTo>
                <a:lnTo>
                  <a:pt x="7856982" y="4681601"/>
                </a:lnTo>
                <a:lnTo>
                  <a:pt x="7952232" y="4643501"/>
                </a:lnTo>
                <a:close/>
                <a:moveTo>
                  <a:pt x="7833678" y="4713415"/>
                </a:moveTo>
                <a:lnTo>
                  <a:pt x="7732522" y="4772978"/>
                </a:lnTo>
                <a:lnTo>
                  <a:pt x="7624128" y="4803394"/>
                </a:lnTo>
                <a:lnTo>
                  <a:pt x="7726998" y="4749483"/>
                </a:lnTo>
                <a:close/>
                <a:moveTo>
                  <a:pt x="7594600" y="4811586"/>
                </a:moveTo>
                <a:lnTo>
                  <a:pt x="7495604" y="4839335"/>
                </a:lnTo>
                <a:lnTo>
                  <a:pt x="7590854" y="4795457"/>
                </a:lnTo>
                <a:lnTo>
                  <a:pt x="7688199" y="4762564"/>
                </a:lnTo>
                <a:close/>
                <a:moveTo>
                  <a:pt x="7567549" y="4825746"/>
                </a:moveTo>
                <a:lnTo>
                  <a:pt x="7464807" y="4879594"/>
                </a:lnTo>
                <a:lnTo>
                  <a:pt x="7354506" y="4904232"/>
                </a:lnTo>
                <a:lnTo>
                  <a:pt x="7458964" y="4856163"/>
                </a:lnTo>
                <a:close/>
                <a:moveTo>
                  <a:pt x="7324979" y="4910836"/>
                </a:moveTo>
                <a:lnTo>
                  <a:pt x="7224269" y="4933379"/>
                </a:lnTo>
                <a:lnTo>
                  <a:pt x="7320979" y="4894834"/>
                </a:lnTo>
                <a:lnTo>
                  <a:pt x="7420166" y="4867085"/>
                </a:lnTo>
                <a:close/>
                <a:moveTo>
                  <a:pt x="7297420" y="4923536"/>
                </a:moveTo>
                <a:lnTo>
                  <a:pt x="7193153" y="4971479"/>
                </a:lnTo>
                <a:lnTo>
                  <a:pt x="7081076" y="4990529"/>
                </a:lnTo>
                <a:lnTo>
                  <a:pt x="7186994" y="4948301"/>
                </a:lnTo>
                <a:close/>
                <a:moveTo>
                  <a:pt x="7051357" y="4995355"/>
                </a:moveTo>
                <a:lnTo>
                  <a:pt x="6948995" y="5012627"/>
                </a:lnTo>
                <a:lnTo>
                  <a:pt x="7046976" y="4979480"/>
                </a:lnTo>
                <a:lnTo>
                  <a:pt x="7147878" y="4956937"/>
                </a:lnTo>
                <a:close/>
                <a:moveTo>
                  <a:pt x="7023291" y="5006531"/>
                </a:moveTo>
                <a:lnTo>
                  <a:pt x="6917500" y="5048695"/>
                </a:lnTo>
                <a:lnTo>
                  <a:pt x="6803707" y="5061776"/>
                </a:lnTo>
                <a:lnTo>
                  <a:pt x="6911023" y="5025454"/>
                </a:lnTo>
                <a:close/>
                <a:moveTo>
                  <a:pt x="6773672" y="5065205"/>
                </a:moveTo>
                <a:lnTo>
                  <a:pt x="6669786" y="5077206"/>
                </a:lnTo>
                <a:lnTo>
                  <a:pt x="6769037" y="5049393"/>
                </a:lnTo>
                <a:lnTo>
                  <a:pt x="6871526" y="5032121"/>
                </a:lnTo>
                <a:close/>
                <a:moveTo>
                  <a:pt x="6745034" y="5074920"/>
                </a:moveTo>
                <a:lnTo>
                  <a:pt x="6637845" y="5111179"/>
                </a:lnTo>
                <a:lnTo>
                  <a:pt x="6522403" y="5118481"/>
                </a:lnTo>
                <a:lnTo>
                  <a:pt x="6631051" y="5088065"/>
                </a:lnTo>
                <a:close/>
                <a:moveTo>
                  <a:pt x="6491986" y="5120386"/>
                </a:moveTo>
                <a:lnTo>
                  <a:pt x="6386767" y="5126736"/>
                </a:lnTo>
                <a:lnTo>
                  <a:pt x="6487033" y="5104321"/>
                </a:lnTo>
                <a:lnTo>
                  <a:pt x="6591300" y="5092700"/>
                </a:lnTo>
                <a:close/>
                <a:moveTo>
                  <a:pt x="6462649" y="5128578"/>
                </a:moveTo>
                <a:lnTo>
                  <a:pt x="6354191" y="5158994"/>
                </a:lnTo>
                <a:lnTo>
                  <a:pt x="6237161" y="5160455"/>
                </a:lnTo>
                <a:lnTo>
                  <a:pt x="6347079" y="5135880"/>
                </a:lnTo>
                <a:close/>
                <a:moveTo>
                  <a:pt x="6206300" y="5160836"/>
                </a:moveTo>
                <a:lnTo>
                  <a:pt x="6099747" y="5162169"/>
                </a:lnTo>
                <a:lnTo>
                  <a:pt x="6201029" y="5145088"/>
                </a:lnTo>
                <a:lnTo>
                  <a:pt x="6306503" y="5138738"/>
                </a:lnTo>
                <a:close/>
                <a:moveTo>
                  <a:pt x="6176201" y="5167567"/>
                </a:moveTo>
                <a:lnTo>
                  <a:pt x="6066473" y="5192078"/>
                </a:lnTo>
                <a:lnTo>
                  <a:pt x="5948109" y="5187950"/>
                </a:lnTo>
                <a:lnTo>
                  <a:pt x="6059107" y="5168900"/>
                </a:lnTo>
                <a:close/>
                <a:moveTo>
                  <a:pt x="5916613" y="5186617"/>
                </a:moveTo>
                <a:lnTo>
                  <a:pt x="5808663" y="5182680"/>
                </a:lnTo>
                <a:lnTo>
                  <a:pt x="5910771" y="5170932"/>
                </a:lnTo>
                <a:lnTo>
                  <a:pt x="6017451" y="5169599"/>
                </a:lnTo>
                <a:close/>
                <a:moveTo>
                  <a:pt x="5885625" y="5191824"/>
                </a:moveTo>
                <a:lnTo>
                  <a:pt x="5774754" y="5210493"/>
                </a:lnTo>
                <a:lnTo>
                  <a:pt x="5655056" y="5200650"/>
                </a:lnTo>
                <a:lnTo>
                  <a:pt x="5767134" y="5187950"/>
                </a:lnTo>
                <a:close/>
                <a:moveTo>
                  <a:pt x="5622862" y="5197666"/>
                </a:moveTo>
                <a:lnTo>
                  <a:pt x="5514086" y="5188458"/>
                </a:lnTo>
                <a:lnTo>
                  <a:pt x="5616893" y="5182108"/>
                </a:lnTo>
                <a:lnTo>
                  <a:pt x="5724843" y="5186045"/>
                </a:lnTo>
                <a:close/>
                <a:moveTo>
                  <a:pt x="5591112" y="5201349"/>
                </a:moveTo>
                <a:lnTo>
                  <a:pt x="5479225" y="5214049"/>
                </a:lnTo>
                <a:lnTo>
                  <a:pt x="5358067" y="5198174"/>
                </a:lnTo>
                <a:lnTo>
                  <a:pt x="5471097" y="5190998"/>
                </a:lnTo>
                <a:close/>
                <a:moveTo>
                  <a:pt x="5325237" y="5194300"/>
                </a:moveTo>
                <a:lnTo>
                  <a:pt x="5215573" y="5179949"/>
                </a:lnTo>
                <a:lnTo>
                  <a:pt x="5319014" y="5178616"/>
                </a:lnTo>
                <a:lnTo>
                  <a:pt x="5427917" y="5187823"/>
                </a:lnTo>
                <a:close/>
                <a:moveTo>
                  <a:pt x="5325237" y="5200650"/>
                </a:moveTo>
                <a:lnTo>
                  <a:pt x="5453380" y="5217414"/>
                </a:lnTo>
                <a:lnTo>
                  <a:pt x="5335524" y="5231003"/>
                </a:lnTo>
                <a:lnTo>
                  <a:pt x="5206175" y="5208143"/>
                </a:lnTo>
                <a:close/>
                <a:moveTo>
                  <a:pt x="5479352" y="5220843"/>
                </a:moveTo>
                <a:lnTo>
                  <a:pt x="5611876" y="5238242"/>
                </a:lnTo>
                <a:lnTo>
                  <a:pt x="5491226" y="5258499"/>
                </a:lnTo>
                <a:lnTo>
                  <a:pt x="5357305" y="5234877"/>
                </a:lnTo>
                <a:close/>
                <a:moveTo>
                  <a:pt x="5633403" y="5241036"/>
                </a:moveTo>
                <a:lnTo>
                  <a:pt x="5769102" y="5258816"/>
                </a:lnTo>
                <a:lnTo>
                  <a:pt x="5647309" y="5286058"/>
                </a:lnTo>
                <a:lnTo>
                  <a:pt x="5510086" y="5261801"/>
                </a:lnTo>
                <a:close/>
                <a:moveTo>
                  <a:pt x="5787454" y="5261229"/>
                </a:moveTo>
                <a:lnTo>
                  <a:pt x="5925503" y="5279327"/>
                </a:lnTo>
                <a:lnTo>
                  <a:pt x="5803265" y="5313553"/>
                </a:lnTo>
                <a:lnTo>
                  <a:pt x="5663565" y="5288915"/>
                </a:lnTo>
                <a:close/>
                <a:moveTo>
                  <a:pt x="5941505" y="5281422"/>
                </a:moveTo>
                <a:lnTo>
                  <a:pt x="6081205" y="5299774"/>
                </a:lnTo>
                <a:lnTo>
                  <a:pt x="5959031" y="5341112"/>
                </a:lnTo>
                <a:lnTo>
                  <a:pt x="5817553" y="5316157"/>
                </a:lnTo>
                <a:close/>
                <a:moveTo>
                  <a:pt x="6095556" y="5301679"/>
                </a:moveTo>
                <a:lnTo>
                  <a:pt x="6236716" y="5320157"/>
                </a:lnTo>
                <a:lnTo>
                  <a:pt x="6115050" y="5368481"/>
                </a:lnTo>
                <a:lnTo>
                  <a:pt x="5972175" y="5343081"/>
                </a:lnTo>
                <a:close/>
                <a:moveTo>
                  <a:pt x="6249670" y="5321872"/>
                </a:moveTo>
                <a:lnTo>
                  <a:pt x="6391910" y="5340541"/>
                </a:lnTo>
                <a:lnTo>
                  <a:pt x="6271260" y="5396167"/>
                </a:lnTo>
                <a:lnTo>
                  <a:pt x="6127242" y="5370767"/>
                </a:lnTo>
                <a:close/>
                <a:moveTo>
                  <a:pt x="6403721" y="5342065"/>
                </a:moveTo>
                <a:lnTo>
                  <a:pt x="6546850" y="5361115"/>
                </a:lnTo>
                <a:lnTo>
                  <a:pt x="6426835" y="5423980"/>
                </a:lnTo>
                <a:lnTo>
                  <a:pt x="6281865" y="5398580"/>
                </a:lnTo>
                <a:close/>
                <a:moveTo>
                  <a:pt x="6557772" y="5362258"/>
                </a:moveTo>
                <a:lnTo>
                  <a:pt x="6701600" y="5381308"/>
                </a:lnTo>
                <a:lnTo>
                  <a:pt x="6582728" y="5451158"/>
                </a:lnTo>
                <a:lnTo>
                  <a:pt x="6437059" y="5425758"/>
                </a:lnTo>
                <a:close/>
                <a:moveTo>
                  <a:pt x="6711823" y="5382451"/>
                </a:moveTo>
                <a:lnTo>
                  <a:pt x="6856286" y="5401501"/>
                </a:lnTo>
                <a:lnTo>
                  <a:pt x="6738620" y="5478844"/>
                </a:lnTo>
                <a:lnTo>
                  <a:pt x="6592570" y="5452999"/>
                </a:lnTo>
                <a:close/>
                <a:moveTo>
                  <a:pt x="6865874" y="5402707"/>
                </a:moveTo>
                <a:lnTo>
                  <a:pt x="7010782" y="5421757"/>
                </a:lnTo>
                <a:lnTo>
                  <a:pt x="6894513" y="5506339"/>
                </a:lnTo>
                <a:lnTo>
                  <a:pt x="6747447" y="5480050"/>
                </a:lnTo>
                <a:close/>
                <a:moveTo>
                  <a:pt x="7019925" y="5422900"/>
                </a:moveTo>
                <a:lnTo>
                  <a:pt x="7165277" y="5441950"/>
                </a:lnTo>
                <a:lnTo>
                  <a:pt x="7050406" y="5533835"/>
                </a:lnTo>
                <a:lnTo>
                  <a:pt x="6903149" y="5507800"/>
                </a:lnTo>
                <a:close/>
                <a:moveTo>
                  <a:pt x="7174040" y="5443093"/>
                </a:moveTo>
                <a:lnTo>
                  <a:pt x="7319709" y="5462143"/>
                </a:lnTo>
                <a:lnTo>
                  <a:pt x="7206298" y="5561267"/>
                </a:lnTo>
                <a:lnTo>
                  <a:pt x="7058724" y="5535232"/>
                </a:lnTo>
                <a:close/>
                <a:moveTo>
                  <a:pt x="7328091" y="5463286"/>
                </a:moveTo>
                <a:lnTo>
                  <a:pt x="7474141" y="5482336"/>
                </a:lnTo>
                <a:lnTo>
                  <a:pt x="7362318" y="5588762"/>
                </a:lnTo>
                <a:lnTo>
                  <a:pt x="7214044" y="5562600"/>
                </a:lnTo>
                <a:close/>
                <a:moveTo>
                  <a:pt x="7482142" y="5483479"/>
                </a:moveTo>
                <a:lnTo>
                  <a:pt x="7628192" y="5502529"/>
                </a:lnTo>
                <a:lnTo>
                  <a:pt x="7517956" y="5616321"/>
                </a:lnTo>
                <a:lnTo>
                  <a:pt x="7369810" y="5590159"/>
                </a:lnTo>
                <a:close/>
                <a:moveTo>
                  <a:pt x="7636193" y="5503736"/>
                </a:moveTo>
                <a:lnTo>
                  <a:pt x="7782624" y="5522786"/>
                </a:lnTo>
                <a:lnTo>
                  <a:pt x="7673975" y="5643817"/>
                </a:lnTo>
                <a:lnTo>
                  <a:pt x="7525639" y="5617655"/>
                </a:lnTo>
                <a:close/>
                <a:moveTo>
                  <a:pt x="7790244" y="5523929"/>
                </a:moveTo>
                <a:lnTo>
                  <a:pt x="7936802" y="5542979"/>
                </a:lnTo>
                <a:lnTo>
                  <a:pt x="7829550" y="5671312"/>
                </a:lnTo>
                <a:lnTo>
                  <a:pt x="7680960" y="5645087"/>
                </a:lnTo>
                <a:close/>
                <a:moveTo>
                  <a:pt x="7944294" y="5544122"/>
                </a:moveTo>
                <a:lnTo>
                  <a:pt x="8091044" y="5563172"/>
                </a:lnTo>
                <a:lnTo>
                  <a:pt x="7985824" y="5698808"/>
                </a:lnTo>
                <a:lnTo>
                  <a:pt x="7837106" y="5672582"/>
                </a:lnTo>
                <a:close/>
                <a:moveTo>
                  <a:pt x="8098345" y="5564315"/>
                </a:moveTo>
                <a:lnTo>
                  <a:pt x="8245221" y="5583365"/>
                </a:lnTo>
                <a:lnTo>
                  <a:pt x="8141716" y="5726367"/>
                </a:lnTo>
                <a:lnTo>
                  <a:pt x="7992872" y="5700078"/>
                </a:lnTo>
                <a:close/>
                <a:moveTo>
                  <a:pt x="8102854" y="5558473"/>
                </a:moveTo>
                <a:lnTo>
                  <a:pt x="8208137" y="5422710"/>
                </a:lnTo>
                <a:lnTo>
                  <a:pt x="8352790" y="5434902"/>
                </a:lnTo>
                <a:lnTo>
                  <a:pt x="8249412" y="5577713"/>
                </a:lnTo>
                <a:close/>
                <a:moveTo>
                  <a:pt x="8212519" y="5416550"/>
                </a:moveTo>
                <a:lnTo>
                  <a:pt x="8317738" y="5280914"/>
                </a:lnTo>
                <a:lnTo>
                  <a:pt x="8460105" y="5286121"/>
                </a:lnTo>
                <a:lnTo>
                  <a:pt x="8356918" y="5428742"/>
                </a:lnTo>
                <a:close/>
                <a:moveTo>
                  <a:pt x="8322564" y="5274691"/>
                </a:moveTo>
                <a:lnTo>
                  <a:pt x="8427593" y="5139246"/>
                </a:lnTo>
                <a:lnTo>
                  <a:pt x="8567674" y="5137468"/>
                </a:lnTo>
                <a:lnTo>
                  <a:pt x="8464550" y="5279898"/>
                </a:lnTo>
                <a:close/>
                <a:moveTo>
                  <a:pt x="8432800" y="5132832"/>
                </a:moveTo>
                <a:lnTo>
                  <a:pt x="8537448" y="4997450"/>
                </a:lnTo>
                <a:lnTo>
                  <a:pt x="8675243" y="4988751"/>
                </a:lnTo>
                <a:lnTo>
                  <a:pt x="8572500" y="5131118"/>
                </a:lnTo>
                <a:close/>
                <a:moveTo>
                  <a:pt x="8542655" y="4991100"/>
                </a:moveTo>
                <a:lnTo>
                  <a:pt x="8647303" y="4856226"/>
                </a:lnTo>
                <a:lnTo>
                  <a:pt x="8782685" y="4840605"/>
                </a:lnTo>
                <a:lnTo>
                  <a:pt x="8680069" y="4982464"/>
                </a:lnTo>
                <a:close/>
                <a:moveTo>
                  <a:pt x="8652701" y="4849178"/>
                </a:moveTo>
                <a:lnTo>
                  <a:pt x="8757094" y="4714558"/>
                </a:lnTo>
                <a:lnTo>
                  <a:pt x="8890444" y="4692142"/>
                </a:lnTo>
                <a:lnTo>
                  <a:pt x="8788019" y="4833620"/>
                </a:lnTo>
                <a:close/>
                <a:moveTo>
                  <a:pt x="8763000" y="4707001"/>
                </a:moveTo>
                <a:lnTo>
                  <a:pt x="8867077" y="4572762"/>
                </a:lnTo>
                <a:lnTo>
                  <a:pt x="8997696" y="4543552"/>
                </a:lnTo>
                <a:lnTo>
                  <a:pt x="8895588" y="4684649"/>
                </a:lnTo>
                <a:close/>
                <a:moveTo>
                  <a:pt x="8873172" y="4564888"/>
                </a:moveTo>
                <a:lnTo>
                  <a:pt x="8976931" y="4431157"/>
                </a:lnTo>
                <a:lnTo>
                  <a:pt x="9105011" y="4395280"/>
                </a:lnTo>
                <a:lnTo>
                  <a:pt x="9003411" y="4535805"/>
                </a:lnTo>
                <a:close/>
                <a:moveTo>
                  <a:pt x="8983472" y="4422712"/>
                </a:moveTo>
                <a:lnTo>
                  <a:pt x="9086786" y="4289362"/>
                </a:lnTo>
                <a:lnTo>
                  <a:pt x="9212326" y="4246944"/>
                </a:lnTo>
                <a:lnTo>
                  <a:pt x="9110726" y="4386644"/>
                </a:lnTo>
                <a:close/>
                <a:moveTo>
                  <a:pt x="9093835" y="4280408"/>
                </a:moveTo>
                <a:lnTo>
                  <a:pt x="9196578" y="4147884"/>
                </a:lnTo>
                <a:lnTo>
                  <a:pt x="9319514" y="4098925"/>
                </a:lnTo>
                <a:lnTo>
                  <a:pt x="9218740" y="4238181"/>
                </a:lnTo>
                <a:close/>
                <a:moveTo>
                  <a:pt x="9204261" y="4138041"/>
                </a:moveTo>
                <a:lnTo>
                  <a:pt x="9306433" y="4006278"/>
                </a:lnTo>
                <a:lnTo>
                  <a:pt x="9426575" y="3950970"/>
                </a:lnTo>
                <a:lnTo>
                  <a:pt x="9326308" y="4089400"/>
                </a:lnTo>
                <a:close/>
                <a:moveTo>
                  <a:pt x="9314879" y="3995420"/>
                </a:moveTo>
                <a:lnTo>
                  <a:pt x="9416479" y="3864674"/>
                </a:lnTo>
                <a:lnTo>
                  <a:pt x="9533763" y="3803206"/>
                </a:lnTo>
                <a:lnTo>
                  <a:pt x="9434385" y="3940493"/>
                </a:lnTo>
                <a:close/>
                <a:moveTo>
                  <a:pt x="9425622" y="3852609"/>
                </a:moveTo>
                <a:lnTo>
                  <a:pt x="9526080" y="3723069"/>
                </a:lnTo>
                <a:lnTo>
                  <a:pt x="9640380" y="3655695"/>
                </a:lnTo>
                <a:lnTo>
                  <a:pt x="9541955" y="3791712"/>
                </a:lnTo>
                <a:close/>
                <a:moveTo>
                  <a:pt x="9536620" y="3709480"/>
                </a:moveTo>
                <a:lnTo>
                  <a:pt x="9635807" y="3581400"/>
                </a:lnTo>
                <a:lnTo>
                  <a:pt x="9746742" y="3508439"/>
                </a:lnTo>
                <a:lnTo>
                  <a:pt x="9649523" y="3642805"/>
                </a:lnTo>
                <a:close/>
                <a:moveTo>
                  <a:pt x="9647936" y="3565970"/>
                </a:moveTo>
                <a:lnTo>
                  <a:pt x="9745790" y="3439859"/>
                </a:lnTo>
                <a:lnTo>
                  <a:pt x="9853105" y="3361753"/>
                </a:lnTo>
                <a:lnTo>
                  <a:pt x="9757346" y="3494024"/>
                </a:lnTo>
                <a:close/>
                <a:moveTo>
                  <a:pt x="9759759" y="3421825"/>
                </a:moveTo>
                <a:lnTo>
                  <a:pt x="9855200" y="3298253"/>
                </a:lnTo>
                <a:lnTo>
                  <a:pt x="9958451" y="3215704"/>
                </a:lnTo>
                <a:lnTo>
                  <a:pt x="9864661" y="3345244"/>
                </a:lnTo>
                <a:close/>
                <a:moveTo>
                  <a:pt x="9872091" y="3276600"/>
                </a:moveTo>
                <a:lnTo>
                  <a:pt x="9965309" y="3156458"/>
                </a:lnTo>
                <a:lnTo>
                  <a:pt x="10063797" y="3070289"/>
                </a:lnTo>
                <a:lnTo>
                  <a:pt x="9972675" y="3196146"/>
                </a:lnTo>
                <a:close/>
                <a:moveTo>
                  <a:pt x="9985629" y="3130550"/>
                </a:moveTo>
                <a:lnTo>
                  <a:pt x="10075101" y="3015171"/>
                </a:lnTo>
                <a:lnTo>
                  <a:pt x="10167747" y="2926969"/>
                </a:lnTo>
                <a:lnTo>
                  <a:pt x="10080434" y="3047619"/>
                </a:lnTo>
                <a:close/>
                <a:moveTo>
                  <a:pt x="10101072" y="2981643"/>
                </a:moveTo>
                <a:lnTo>
                  <a:pt x="10184956" y="2873693"/>
                </a:lnTo>
                <a:lnTo>
                  <a:pt x="10269792" y="2786126"/>
                </a:lnTo>
                <a:lnTo>
                  <a:pt x="10188131" y="2898902"/>
                </a:lnTo>
                <a:close/>
                <a:moveTo>
                  <a:pt x="10144633" y="2915095"/>
                </a:moveTo>
                <a:lnTo>
                  <a:pt x="10070338" y="3010916"/>
                </a:lnTo>
                <a:lnTo>
                  <a:pt x="9992487" y="3085021"/>
                </a:lnTo>
                <a:lnTo>
                  <a:pt x="10069005" y="2993136"/>
                </a:lnTo>
                <a:close/>
                <a:moveTo>
                  <a:pt x="9917303" y="3165348"/>
                </a:moveTo>
                <a:lnTo>
                  <a:pt x="9841103" y="3257169"/>
                </a:lnTo>
                <a:lnTo>
                  <a:pt x="9760903" y="3327019"/>
                </a:lnTo>
                <a:lnTo>
                  <a:pt x="9839643" y="3239262"/>
                </a:lnTo>
                <a:close/>
                <a:moveTo>
                  <a:pt x="4606544" y="5118100"/>
                </a:moveTo>
                <a:lnTo>
                  <a:pt x="4710875" y="5126927"/>
                </a:lnTo>
                <a:lnTo>
                  <a:pt x="4821492" y="5146421"/>
                </a:lnTo>
                <a:lnTo>
                  <a:pt x="4717669" y="5142675"/>
                </a:lnTo>
                <a:close/>
                <a:moveTo>
                  <a:pt x="4752213" y="5150295"/>
                </a:moveTo>
                <a:lnTo>
                  <a:pt x="4866958" y="5154486"/>
                </a:lnTo>
                <a:lnTo>
                  <a:pt x="4989449" y="5176076"/>
                </a:lnTo>
                <a:lnTo>
                  <a:pt x="4875594" y="5177536"/>
                </a:lnTo>
                <a:close/>
                <a:moveTo>
                  <a:pt x="4902835" y="5183569"/>
                </a:moveTo>
                <a:lnTo>
                  <a:pt x="5022977" y="5182045"/>
                </a:lnTo>
                <a:lnTo>
                  <a:pt x="5152517" y="5204905"/>
                </a:lnTo>
                <a:lnTo>
                  <a:pt x="5033518" y="5212398"/>
                </a:lnTo>
                <a:close/>
                <a:moveTo>
                  <a:pt x="5055934" y="5217351"/>
                </a:moveTo>
                <a:lnTo>
                  <a:pt x="5179060" y="5209604"/>
                </a:lnTo>
                <a:lnTo>
                  <a:pt x="5313172" y="5233289"/>
                </a:lnTo>
                <a:lnTo>
                  <a:pt x="5191443" y="5247259"/>
                </a:lnTo>
                <a:close/>
                <a:moveTo>
                  <a:pt x="5210493" y="5251450"/>
                </a:moveTo>
                <a:lnTo>
                  <a:pt x="5335143" y="5237099"/>
                </a:lnTo>
                <a:lnTo>
                  <a:pt x="5472494" y="5261356"/>
                </a:lnTo>
                <a:lnTo>
                  <a:pt x="5349367" y="5282121"/>
                </a:lnTo>
                <a:close/>
                <a:moveTo>
                  <a:pt x="5507228" y="5316982"/>
                </a:moveTo>
                <a:lnTo>
                  <a:pt x="5365750" y="5285867"/>
                </a:lnTo>
                <a:lnTo>
                  <a:pt x="5491036" y="5264785"/>
                </a:lnTo>
                <a:lnTo>
                  <a:pt x="5630736" y="5289487"/>
                </a:lnTo>
                <a:close/>
                <a:moveTo>
                  <a:pt x="5665153" y="5351844"/>
                </a:moveTo>
                <a:lnTo>
                  <a:pt x="5521897" y="5320094"/>
                </a:lnTo>
                <a:lnTo>
                  <a:pt x="5647246" y="5292090"/>
                </a:lnTo>
                <a:lnTo>
                  <a:pt x="5788851" y="5317109"/>
                </a:lnTo>
                <a:close/>
                <a:moveTo>
                  <a:pt x="5823077" y="5386769"/>
                </a:moveTo>
                <a:lnTo>
                  <a:pt x="5678297" y="5355019"/>
                </a:lnTo>
                <a:lnTo>
                  <a:pt x="5803329" y="5320030"/>
                </a:lnTo>
                <a:lnTo>
                  <a:pt x="5946331" y="5345430"/>
                </a:lnTo>
                <a:close/>
                <a:moveTo>
                  <a:pt x="5980938" y="5421630"/>
                </a:moveTo>
                <a:lnTo>
                  <a:pt x="5834888" y="5389372"/>
                </a:lnTo>
                <a:lnTo>
                  <a:pt x="5959221" y="5347335"/>
                </a:lnTo>
                <a:lnTo>
                  <a:pt x="6103430" y="5372735"/>
                </a:lnTo>
                <a:close/>
                <a:moveTo>
                  <a:pt x="6138863" y="5456492"/>
                </a:moveTo>
                <a:lnTo>
                  <a:pt x="5991987" y="5424043"/>
                </a:lnTo>
                <a:lnTo>
                  <a:pt x="6115431" y="5374894"/>
                </a:lnTo>
                <a:lnTo>
                  <a:pt x="6260529" y="5400294"/>
                </a:lnTo>
                <a:close/>
                <a:moveTo>
                  <a:pt x="6296787" y="5491353"/>
                </a:moveTo>
                <a:lnTo>
                  <a:pt x="6149150" y="5458778"/>
                </a:lnTo>
                <a:lnTo>
                  <a:pt x="6271514" y="5402453"/>
                </a:lnTo>
                <a:lnTo>
                  <a:pt x="6417564" y="5428234"/>
                </a:lnTo>
                <a:close/>
                <a:moveTo>
                  <a:pt x="6454648" y="5526278"/>
                </a:moveTo>
                <a:lnTo>
                  <a:pt x="6306376" y="5493512"/>
                </a:lnTo>
                <a:lnTo>
                  <a:pt x="6427597" y="5430012"/>
                </a:lnTo>
                <a:lnTo>
                  <a:pt x="6574028" y="5455857"/>
                </a:lnTo>
                <a:close/>
                <a:moveTo>
                  <a:pt x="6612573" y="5561140"/>
                </a:moveTo>
                <a:lnTo>
                  <a:pt x="6463729" y="5528247"/>
                </a:lnTo>
                <a:lnTo>
                  <a:pt x="6583681" y="5457571"/>
                </a:lnTo>
                <a:lnTo>
                  <a:pt x="6730619" y="5483543"/>
                </a:lnTo>
                <a:close/>
                <a:moveTo>
                  <a:pt x="6770497" y="5596001"/>
                </a:moveTo>
                <a:lnTo>
                  <a:pt x="6621209" y="5563045"/>
                </a:lnTo>
                <a:lnTo>
                  <a:pt x="6739700" y="5485130"/>
                </a:lnTo>
                <a:lnTo>
                  <a:pt x="6887083" y="5511165"/>
                </a:lnTo>
                <a:close/>
                <a:moveTo>
                  <a:pt x="6928358" y="5630863"/>
                </a:moveTo>
                <a:lnTo>
                  <a:pt x="6778752" y="5597843"/>
                </a:lnTo>
                <a:lnTo>
                  <a:pt x="6896100" y="5512816"/>
                </a:lnTo>
                <a:lnTo>
                  <a:pt x="7043865" y="5538915"/>
                </a:lnTo>
                <a:close/>
                <a:moveTo>
                  <a:pt x="7086282" y="5665788"/>
                </a:moveTo>
                <a:lnTo>
                  <a:pt x="6936359" y="5632641"/>
                </a:lnTo>
                <a:lnTo>
                  <a:pt x="7051866" y="5540248"/>
                </a:lnTo>
                <a:lnTo>
                  <a:pt x="7199884" y="5566410"/>
                </a:lnTo>
                <a:close/>
                <a:moveTo>
                  <a:pt x="7244207" y="5700649"/>
                </a:moveTo>
                <a:lnTo>
                  <a:pt x="7093966" y="5667439"/>
                </a:lnTo>
                <a:lnTo>
                  <a:pt x="7207949" y="5567807"/>
                </a:lnTo>
                <a:lnTo>
                  <a:pt x="7356221" y="5594033"/>
                </a:lnTo>
                <a:close/>
                <a:moveTo>
                  <a:pt x="7402069" y="5735511"/>
                </a:moveTo>
                <a:lnTo>
                  <a:pt x="7251700" y="5702300"/>
                </a:lnTo>
                <a:lnTo>
                  <a:pt x="7364031" y="5595366"/>
                </a:lnTo>
                <a:lnTo>
                  <a:pt x="7512558" y="5621592"/>
                </a:lnTo>
                <a:close/>
                <a:moveTo>
                  <a:pt x="7559993" y="5770436"/>
                </a:moveTo>
                <a:lnTo>
                  <a:pt x="7409370" y="5737162"/>
                </a:lnTo>
                <a:lnTo>
                  <a:pt x="7520051" y="5622862"/>
                </a:lnTo>
                <a:lnTo>
                  <a:pt x="7668769" y="5649151"/>
                </a:lnTo>
                <a:close/>
                <a:moveTo>
                  <a:pt x="7717918" y="5805297"/>
                </a:moveTo>
                <a:lnTo>
                  <a:pt x="7567105" y="5772150"/>
                </a:lnTo>
                <a:lnTo>
                  <a:pt x="7676134" y="5650675"/>
                </a:lnTo>
                <a:lnTo>
                  <a:pt x="7824978" y="5676964"/>
                </a:lnTo>
                <a:close/>
                <a:moveTo>
                  <a:pt x="7875842" y="5840159"/>
                </a:moveTo>
                <a:lnTo>
                  <a:pt x="7724902" y="5806821"/>
                </a:lnTo>
                <a:lnTo>
                  <a:pt x="7832154" y="5678043"/>
                </a:lnTo>
                <a:lnTo>
                  <a:pt x="7981188" y="5704396"/>
                </a:lnTo>
                <a:close/>
                <a:moveTo>
                  <a:pt x="8033766" y="5875020"/>
                </a:moveTo>
                <a:lnTo>
                  <a:pt x="7882700" y="5842000"/>
                </a:lnTo>
                <a:lnTo>
                  <a:pt x="7988300" y="5705729"/>
                </a:lnTo>
                <a:lnTo>
                  <a:pt x="8137398" y="5732082"/>
                </a:lnTo>
                <a:close/>
                <a:moveTo>
                  <a:pt x="8191691" y="5909945"/>
                </a:moveTo>
                <a:lnTo>
                  <a:pt x="8040497" y="5876544"/>
                </a:lnTo>
                <a:lnTo>
                  <a:pt x="8144257" y="5733161"/>
                </a:lnTo>
                <a:lnTo>
                  <a:pt x="8293482" y="5759514"/>
                </a:lnTo>
                <a:close/>
                <a:moveTo>
                  <a:pt x="8297355" y="5753735"/>
                </a:moveTo>
                <a:lnTo>
                  <a:pt x="8148447" y="5727700"/>
                </a:lnTo>
                <a:lnTo>
                  <a:pt x="8252079" y="5584444"/>
                </a:lnTo>
                <a:lnTo>
                  <a:pt x="8399081" y="5603494"/>
                </a:lnTo>
                <a:close/>
                <a:moveTo>
                  <a:pt x="8403082" y="5597589"/>
                </a:moveTo>
                <a:lnTo>
                  <a:pt x="8256334" y="5578539"/>
                </a:lnTo>
                <a:lnTo>
                  <a:pt x="8359966" y="5435600"/>
                </a:lnTo>
                <a:lnTo>
                  <a:pt x="8504745" y="5447856"/>
                </a:lnTo>
                <a:close/>
                <a:moveTo>
                  <a:pt x="8509000" y="5441569"/>
                </a:moveTo>
                <a:lnTo>
                  <a:pt x="8364284" y="5429250"/>
                </a:lnTo>
                <a:lnTo>
                  <a:pt x="8467789" y="5286248"/>
                </a:lnTo>
                <a:lnTo>
                  <a:pt x="8610282" y="5291455"/>
                </a:lnTo>
                <a:close/>
                <a:moveTo>
                  <a:pt x="8614664" y="5285359"/>
                </a:moveTo>
                <a:lnTo>
                  <a:pt x="8472424" y="5280152"/>
                </a:lnTo>
                <a:lnTo>
                  <a:pt x="8575611" y="5137150"/>
                </a:lnTo>
                <a:lnTo>
                  <a:pt x="8715883" y="5135372"/>
                </a:lnTo>
                <a:close/>
                <a:moveTo>
                  <a:pt x="8720392" y="5129213"/>
                </a:moveTo>
                <a:lnTo>
                  <a:pt x="8580692" y="5130991"/>
                </a:lnTo>
                <a:lnTo>
                  <a:pt x="8683879" y="4988433"/>
                </a:lnTo>
                <a:lnTo>
                  <a:pt x="8821865" y="4979670"/>
                </a:lnTo>
                <a:close/>
                <a:moveTo>
                  <a:pt x="8826119" y="4973066"/>
                </a:moveTo>
                <a:lnTo>
                  <a:pt x="8688451" y="4981766"/>
                </a:lnTo>
                <a:lnTo>
                  <a:pt x="8791448" y="4839462"/>
                </a:lnTo>
                <a:lnTo>
                  <a:pt x="8927147" y="4823841"/>
                </a:lnTo>
                <a:close/>
                <a:moveTo>
                  <a:pt x="8931846" y="4816920"/>
                </a:moveTo>
                <a:lnTo>
                  <a:pt x="8796338" y="4832350"/>
                </a:lnTo>
                <a:lnTo>
                  <a:pt x="8899081" y="4690301"/>
                </a:lnTo>
                <a:lnTo>
                  <a:pt x="9032431" y="4667885"/>
                </a:lnTo>
                <a:close/>
                <a:moveTo>
                  <a:pt x="9037320" y="4660900"/>
                </a:moveTo>
                <a:lnTo>
                  <a:pt x="8904415" y="4683316"/>
                </a:lnTo>
                <a:lnTo>
                  <a:pt x="9006904" y="4541647"/>
                </a:lnTo>
                <a:lnTo>
                  <a:pt x="9137841" y="4512437"/>
                </a:lnTo>
                <a:close/>
                <a:moveTo>
                  <a:pt x="9143047" y="4504754"/>
                </a:moveTo>
                <a:lnTo>
                  <a:pt x="9012555" y="4533900"/>
                </a:lnTo>
                <a:lnTo>
                  <a:pt x="9114727" y="4392676"/>
                </a:lnTo>
                <a:lnTo>
                  <a:pt x="9243251" y="4356735"/>
                </a:lnTo>
                <a:close/>
                <a:moveTo>
                  <a:pt x="9248775" y="4348544"/>
                </a:moveTo>
                <a:lnTo>
                  <a:pt x="9120759" y="4384421"/>
                </a:lnTo>
                <a:lnTo>
                  <a:pt x="9222359" y="4243705"/>
                </a:lnTo>
                <a:lnTo>
                  <a:pt x="9348406" y="4201097"/>
                </a:lnTo>
                <a:close/>
                <a:moveTo>
                  <a:pt x="9354439" y="4192397"/>
                </a:moveTo>
                <a:lnTo>
                  <a:pt x="9229027" y="4234815"/>
                </a:lnTo>
                <a:lnTo>
                  <a:pt x="9330627" y="4094734"/>
                </a:lnTo>
                <a:lnTo>
                  <a:pt x="9454070" y="4045585"/>
                </a:lnTo>
                <a:close/>
                <a:moveTo>
                  <a:pt x="9460167" y="4036251"/>
                </a:moveTo>
                <a:lnTo>
                  <a:pt x="9337357" y="4085146"/>
                </a:lnTo>
                <a:lnTo>
                  <a:pt x="9438195" y="3945763"/>
                </a:lnTo>
                <a:lnTo>
                  <a:pt x="9558845" y="3890201"/>
                </a:lnTo>
                <a:close/>
                <a:moveTo>
                  <a:pt x="9565894" y="3880041"/>
                </a:moveTo>
                <a:lnTo>
                  <a:pt x="9445816" y="3935286"/>
                </a:lnTo>
                <a:lnTo>
                  <a:pt x="9546019" y="3796792"/>
                </a:lnTo>
                <a:lnTo>
                  <a:pt x="9664065" y="3735007"/>
                </a:lnTo>
                <a:close/>
                <a:moveTo>
                  <a:pt x="9671621" y="3723894"/>
                </a:moveTo>
                <a:lnTo>
                  <a:pt x="9554401" y="3785235"/>
                </a:lnTo>
                <a:lnTo>
                  <a:pt x="9653842" y="3647821"/>
                </a:lnTo>
                <a:lnTo>
                  <a:pt x="9769031" y="3579940"/>
                </a:lnTo>
                <a:close/>
                <a:moveTo>
                  <a:pt x="9777285" y="3567684"/>
                </a:moveTo>
                <a:lnTo>
                  <a:pt x="9662985" y="3634994"/>
                </a:lnTo>
                <a:lnTo>
                  <a:pt x="9761665" y="3498850"/>
                </a:lnTo>
                <a:lnTo>
                  <a:pt x="9873742" y="3425127"/>
                </a:lnTo>
                <a:close/>
                <a:moveTo>
                  <a:pt x="9883013" y="3411538"/>
                </a:moveTo>
                <a:lnTo>
                  <a:pt x="9772206" y="3484372"/>
                </a:lnTo>
                <a:lnTo>
                  <a:pt x="9869488" y="3349943"/>
                </a:lnTo>
                <a:lnTo>
                  <a:pt x="9978263" y="3270822"/>
                </a:lnTo>
                <a:close/>
                <a:moveTo>
                  <a:pt x="9988741" y="3255328"/>
                </a:moveTo>
                <a:lnTo>
                  <a:pt x="9881489" y="3333369"/>
                </a:lnTo>
                <a:lnTo>
                  <a:pt x="9977310" y="3200972"/>
                </a:lnTo>
                <a:lnTo>
                  <a:pt x="10082467" y="3116898"/>
                </a:lnTo>
                <a:close/>
                <a:moveTo>
                  <a:pt x="10094468" y="3099118"/>
                </a:moveTo>
                <a:lnTo>
                  <a:pt x="9991281" y="3181668"/>
                </a:lnTo>
                <a:lnTo>
                  <a:pt x="10085133" y="3052001"/>
                </a:lnTo>
                <a:lnTo>
                  <a:pt x="10186226" y="2963609"/>
                </a:lnTo>
                <a:close/>
                <a:moveTo>
                  <a:pt x="10200195" y="2942971"/>
                </a:moveTo>
                <a:lnTo>
                  <a:pt x="10101770" y="3028950"/>
                </a:lnTo>
                <a:lnTo>
                  <a:pt x="10192956" y="2902966"/>
                </a:lnTo>
                <a:lnTo>
                  <a:pt x="10289222" y="2811336"/>
                </a:lnTo>
                <a:close/>
                <a:moveTo>
                  <a:pt x="10305923" y="2786761"/>
                </a:moveTo>
                <a:lnTo>
                  <a:pt x="10213340" y="2874899"/>
                </a:lnTo>
                <a:lnTo>
                  <a:pt x="10300716" y="2754249"/>
                </a:lnTo>
                <a:lnTo>
                  <a:pt x="10391140" y="2660650"/>
                </a:lnTo>
                <a:close/>
                <a:moveTo>
                  <a:pt x="10411651" y="2630551"/>
                </a:moveTo>
                <a:lnTo>
                  <a:pt x="10326815" y="2717800"/>
                </a:lnTo>
                <a:lnTo>
                  <a:pt x="10408539" y="2604897"/>
                </a:lnTo>
                <a:lnTo>
                  <a:pt x="10491089" y="2512822"/>
                </a:lnTo>
                <a:close/>
                <a:moveTo>
                  <a:pt x="10517378" y="2474341"/>
                </a:moveTo>
                <a:lnTo>
                  <a:pt x="10444162" y="2555939"/>
                </a:lnTo>
                <a:lnTo>
                  <a:pt x="10516362" y="2456180"/>
                </a:lnTo>
                <a:lnTo>
                  <a:pt x="10587292" y="2371090"/>
                </a:lnTo>
                <a:close/>
              </a:path>
            </a:pathLst>
          </a:custGeom>
          <a:solidFill>
            <a:schemeClr val="accent1">
              <a:alpha val="14901"/>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lt1"/>
              </a:buClr>
              <a:buSzPts val="1800"/>
              <a:buFont typeface="Calibri"/>
              <a:buNone/>
            </a:pPr>
            <a:endParaRPr sz="1800">
              <a:solidFill>
                <a:srgbClr val="000000"/>
              </a:solidFill>
              <a:latin typeface="Calibri"/>
              <a:ea typeface="Calibri"/>
              <a:cs typeface="Calibri"/>
              <a:sym typeface="Calibri"/>
            </a:endParaRPr>
          </a:p>
        </p:txBody>
      </p:sp>
      <p:sp>
        <p:nvSpPr>
          <p:cNvPr id="47" name="Google Shape;47;p11"/>
          <p:cNvSpPr txBox="1">
            <a:spLocks noGrp="1"/>
          </p:cNvSpPr>
          <p:nvPr>
            <p:ph type="ctrTitle"/>
          </p:nvPr>
        </p:nvSpPr>
        <p:spPr>
          <a:xfrm>
            <a:off x="2865507" y="2079467"/>
            <a:ext cx="6460986" cy="126554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4800"/>
              <a:buFont typeface="Calibri"/>
              <a:buNone/>
              <a:defRPr sz="4800"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aphicFrame>
        <p:nvGraphicFramePr>
          <p:cNvPr id="48" name="Google Shape;48;p11"/>
          <p:cNvGraphicFramePr/>
          <p:nvPr/>
        </p:nvGraphicFramePr>
        <p:xfrm>
          <a:off x="360363" y="5369129"/>
          <a:ext cx="7593825" cy="1054065"/>
        </p:xfrm>
        <a:graphic>
          <a:graphicData uri="http://schemas.openxmlformats.org/drawingml/2006/table">
            <a:tbl>
              <a:tblPr firstRow="1" bandRow="1">
                <a:noFill/>
              </a:tblPr>
              <a:tblGrid>
                <a:gridCol w="2284325">
                  <a:extLst>
                    <a:ext uri="{9D8B030D-6E8A-4147-A177-3AD203B41FA5}">
                      <a16:colId xmlns:a16="http://schemas.microsoft.com/office/drawing/2014/main" val="20000"/>
                    </a:ext>
                  </a:extLst>
                </a:gridCol>
                <a:gridCol w="3436625">
                  <a:extLst>
                    <a:ext uri="{9D8B030D-6E8A-4147-A177-3AD203B41FA5}">
                      <a16:colId xmlns:a16="http://schemas.microsoft.com/office/drawing/2014/main" val="20001"/>
                    </a:ext>
                  </a:extLst>
                </a:gridCol>
                <a:gridCol w="1872875">
                  <a:extLst>
                    <a:ext uri="{9D8B030D-6E8A-4147-A177-3AD203B41FA5}">
                      <a16:colId xmlns:a16="http://schemas.microsoft.com/office/drawing/2014/main" val="20002"/>
                    </a:ext>
                  </a:extLst>
                </a:gridCol>
              </a:tblGrid>
              <a:tr h="280825">
                <a:tc>
                  <a:txBody>
                    <a:bodyPr/>
                    <a:lstStyle/>
                    <a:p>
                      <a:pPr marL="0" marR="0" lvl="0" indent="0" algn="l" rtl="0">
                        <a:lnSpc>
                          <a:spcPct val="100000"/>
                        </a:lnSpc>
                        <a:spcBef>
                          <a:spcPts val="0"/>
                        </a:spcBef>
                        <a:spcAft>
                          <a:spcPts val="0"/>
                        </a:spcAft>
                        <a:buClr>
                          <a:schemeClr val="lt1"/>
                        </a:buClr>
                        <a:buSzPts val="1400"/>
                        <a:buFont typeface="Calibri"/>
                        <a:buNone/>
                      </a:pPr>
                      <a:r>
                        <a:rPr lang="en-US" sz="1400" b="1" u="sng" strike="noStrike" cap="none">
                          <a:solidFill>
                            <a:schemeClr val="lt1"/>
                          </a:solidFill>
                          <a:latin typeface="Calibri"/>
                          <a:ea typeface="Calibri"/>
                          <a:cs typeface="Calibri"/>
                          <a:sym typeface="Calibri"/>
                        </a:rPr>
                        <a:t>ADDRESS</a:t>
                      </a:r>
                      <a:endParaRPr sz="1400" b="1" u="sng" strike="noStrike" cap="none">
                        <a:solidFill>
                          <a:schemeClr val="lt1"/>
                        </a:solidFill>
                        <a:latin typeface="Calibri"/>
                        <a:ea typeface="Calibri"/>
                        <a:cs typeface="Calibri"/>
                        <a:sym typeface="Calibri"/>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lt1"/>
                        </a:buClr>
                        <a:buSzPts val="1400"/>
                        <a:buFont typeface="Calibri"/>
                        <a:buNone/>
                      </a:pPr>
                      <a:endParaRPr sz="1400" b="1" u="sng" strike="noStrike" cap="none">
                        <a:solidFill>
                          <a:schemeClr val="lt1"/>
                        </a:solidFill>
                        <a:latin typeface="Calibri"/>
                        <a:ea typeface="Calibri"/>
                        <a:cs typeface="Calibri"/>
                        <a:sym typeface="Calibri"/>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400">
                        <a:solidFill>
                          <a:schemeClr val="lt1"/>
                        </a:solidFill>
                        <a:latin typeface="Calibri"/>
                        <a:ea typeface="Calibri"/>
                        <a:cs typeface="Calibri"/>
                        <a:sym typeface="Calibri"/>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252725">
                <a:tc>
                  <a:txBody>
                    <a:bodyPr/>
                    <a:lstStyle/>
                    <a:p>
                      <a:pPr marL="0" marR="0" lvl="0" indent="0" algn="l" rtl="0">
                        <a:lnSpc>
                          <a:spcPct val="100000"/>
                        </a:lnSpc>
                        <a:spcBef>
                          <a:spcPts val="0"/>
                        </a:spcBef>
                        <a:spcAft>
                          <a:spcPts val="0"/>
                        </a:spcAft>
                        <a:buClr>
                          <a:schemeClr val="lt1"/>
                        </a:buClr>
                        <a:buSzPts val="1200"/>
                        <a:buFont typeface="Calibri"/>
                        <a:buNone/>
                      </a:pPr>
                      <a:r>
                        <a:rPr lang="en-US" sz="1200" b="1">
                          <a:solidFill>
                            <a:schemeClr val="lt1"/>
                          </a:solidFill>
                          <a:latin typeface="Calibri"/>
                          <a:ea typeface="Calibri"/>
                          <a:cs typeface="Calibri"/>
                          <a:sym typeface="Calibri"/>
                        </a:rPr>
                        <a:t>Headquarters:</a:t>
                      </a:r>
                      <a:endParaRPr sz="1200" b="1" i="1">
                        <a:solidFill>
                          <a:schemeClr val="lt1"/>
                        </a:solidFill>
                        <a:latin typeface="Calibri"/>
                        <a:ea typeface="Calibri"/>
                        <a:cs typeface="Calibri"/>
                        <a:sym typeface="Calibri"/>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lt1"/>
                        </a:buClr>
                        <a:buSzPts val="1200"/>
                        <a:buFont typeface="Calibri"/>
                        <a:buNone/>
                      </a:pPr>
                      <a:r>
                        <a:rPr lang="en-US" sz="1200" b="1">
                          <a:solidFill>
                            <a:schemeClr val="lt1"/>
                          </a:solidFill>
                          <a:latin typeface="Calibri"/>
                          <a:ea typeface="Calibri"/>
                          <a:cs typeface="Calibri"/>
                          <a:sym typeface="Calibri"/>
                        </a:rPr>
                        <a:t>Development Center:</a:t>
                      </a:r>
                      <a:endParaRPr sz="1200" b="1" i="1">
                        <a:solidFill>
                          <a:schemeClr val="lt1"/>
                        </a:solidFill>
                        <a:latin typeface="Calibri"/>
                        <a:ea typeface="Calibri"/>
                        <a:cs typeface="Calibri"/>
                        <a:sym typeface="Calibri"/>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lt1"/>
                        </a:buClr>
                        <a:buSzPts val="1200"/>
                        <a:buFont typeface="Calibri"/>
                        <a:buNone/>
                      </a:pPr>
                      <a:r>
                        <a:rPr lang="en-US" sz="1200" b="1">
                          <a:solidFill>
                            <a:schemeClr val="lt1"/>
                          </a:solidFill>
                          <a:latin typeface="Calibri"/>
                          <a:ea typeface="Calibri"/>
                          <a:cs typeface="Calibri"/>
                          <a:sym typeface="Calibri"/>
                        </a:rPr>
                        <a:t>Email:</a:t>
                      </a:r>
                      <a:endParaRPr sz="1200" b="1" i="1">
                        <a:solidFill>
                          <a:schemeClr val="lt1"/>
                        </a:solidFill>
                        <a:latin typeface="Calibri"/>
                        <a:ea typeface="Calibri"/>
                        <a:cs typeface="Calibri"/>
                        <a:sym typeface="Calibri"/>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r h="474925">
                <a:tc>
                  <a:txBody>
                    <a:bodyPr/>
                    <a:lstStyle/>
                    <a:p>
                      <a:pPr marL="0" marR="0" lvl="0" indent="0" algn="l" rtl="0">
                        <a:lnSpc>
                          <a:spcPct val="100000"/>
                        </a:lnSpc>
                        <a:spcBef>
                          <a:spcPts val="0"/>
                        </a:spcBef>
                        <a:spcAft>
                          <a:spcPts val="0"/>
                        </a:spcAft>
                        <a:buClr>
                          <a:schemeClr val="lt1"/>
                        </a:buClr>
                        <a:buSzPts val="1200"/>
                        <a:buFont typeface="Calibri"/>
                        <a:buNone/>
                      </a:pPr>
                      <a:r>
                        <a:rPr lang="en-US" sz="1200">
                          <a:solidFill>
                            <a:schemeClr val="lt1"/>
                          </a:solidFill>
                          <a:latin typeface="Calibri"/>
                          <a:ea typeface="Calibri"/>
                          <a:cs typeface="Calibri"/>
                          <a:sym typeface="Calibri"/>
                        </a:rPr>
                        <a:t>7924 Preston Rd, Suite 350,Plano </a:t>
                      </a:r>
                      <a:endParaRPr/>
                    </a:p>
                    <a:p>
                      <a:pPr marL="0" marR="0" lvl="0" indent="0" algn="l" rtl="0">
                        <a:lnSpc>
                          <a:spcPct val="100000"/>
                        </a:lnSpc>
                        <a:spcBef>
                          <a:spcPts val="0"/>
                        </a:spcBef>
                        <a:spcAft>
                          <a:spcPts val="0"/>
                        </a:spcAft>
                        <a:buClr>
                          <a:schemeClr val="lt1"/>
                        </a:buClr>
                        <a:buSzPts val="1200"/>
                        <a:buFont typeface="Calibri"/>
                        <a:buNone/>
                      </a:pPr>
                      <a:r>
                        <a:rPr lang="en-US" sz="1200">
                          <a:solidFill>
                            <a:schemeClr val="lt1"/>
                          </a:solidFill>
                          <a:latin typeface="Calibri"/>
                          <a:ea typeface="Calibri"/>
                          <a:cs typeface="Calibri"/>
                          <a:sym typeface="Calibri"/>
                        </a:rPr>
                        <a:t>TX 75024 USA</a:t>
                      </a:r>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lt1"/>
                        </a:buClr>
                        <a:buSzPts val="1200"/>
                        <a:buFont typeface="Calibri"/>
                        <a:buNone/>
                      </a:pPr>
                      <a:r>
                        <a:rPr lang="en-US" sz="1200">
                          <a:solidFill>
                            <a:schemeClr val="lt1"/>
                          </a:solidFill>
                          <a:latin typeface="Calibri"/>
                          <a:ea typeface="Calibri"/>
                          <a:cs typeface="Calibri"/>
                          <a:sym typeface="Calibri"/>
                        </a:rPr>
                        <a:t>Wing B, 9th Floor, Aurobindo Galaxy, Opposite IKEA, Raidurg, Hyderabad, Telangana 500019</a:t>
                      </a:r>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lt1"/>
                        </a:buClr>
                        <a:buSzPts val="1200"/>
                        <a:buFont typeface="Calibri"/>
                        <a:buNone/>
                      </a:pPr>
                      <a:r>
                        <a:rPr lang="en-US" sz="1200" b="1" u="sng">
                          <a:solidFill>
                            <a:schemeClr val="lt1"/>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info@techigai.io</a:t>
                      </a:r>
                      <a:endParaRPr sz="1200" b="1" i="1">
                        <a:solidFill>
                          <a:schemeClr val="lt1"/>
                        </a:solidFill>
                        <a:latin typeface="Calibri"/>
                        <a:ea typeface="Calibri"/>
                        <a:cs typeface="Calibri"/>
                        <a:sym typeface="Calibri"/>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pic>
        <p:nvPicPr>
          <p:cNvPr id="49" name="Google Shape;49;p11"/>
          <p:cNvPicPr preferRelativeResize="0"/>
          <p:nvPr/>
        </p:nvPicPr>
        <p:blipFill rotWithShape="1">
          <a:blip r:embed="rId4">
            <a:alphaModFix/>
          </a:blip>
          <a:srcRect/>
          <a:stretch/>
        </p:blipFill>
        <p:spPr>
          <a:xfrm>
            <a:off x="10838932" y="0"/>
            <a:ext cx="1020002" cy="7200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End Slide">
  <p:cSld name="End Slide">
    <p:bg>
      <p:bgPr>
        <a:blipFill>
          <a:blip r:embed="rId2">
            <a:alphaModFix/>
          </a:blip>
          <a:stretch>
            <a:fillRect/>
          </a:stretch>
        </a:blipFill>
        <a:effectLst/>
      </p:bgPr>
    </p:bg>
    <p:spTree>
      <p:nvGrpSpPr>
        <p:cNvPr id="1" name="Shape 45"/>
        <p:cNvGrpSpPr/>
        <p:nvPr/>
      </p:nvGrpSpPr>
      <p:grpSpPr>
        <a:xfrm>
          <a:off x="0" y="0"/>
          <a:ext cx="0" cy="0"/>
          <a:chOff x="0" y="0"/>
          <a:chExt cx="0" cy="0"/>
        </a:xfrm>
      </p:grpSpPr>
      <p:sp>
        <p:nvSpPr>
          <p:cNvPr id="46" name="Google Shape;46;p11"/>
          <p:cNvSpPr/>
          <p:nvPr/>
        </p:nvSpPr>
        <p:spPr>
          <a:xfrm rot="-5400000" flipH="1">
            <a:off x="5662545" y="328546"/>
            <a:ext cx="6860003" cy="6198906"/>
          </a:xfrm>
          <a:custGeom>
            <a:avLst/>
            <a:gdLst/>
            <a:ahLst/>
            <a:cxnLst/>
            <a:rect l="l" t="t" r="r" b="b"/>
            <a:pathLst>
              <a:path w="12192254" h="6845300" extrusionOk="0">
                <a:moveTo>
                  <a:pt x="12192000" y="0"/>
                </a:moveTo>
                <a:lnTo>
                  <a:pt x="10834624" y="2005520"/>
                </a:lnTo>
                <a:lnTo>
                  <a:pt x="10619105" y="2303272"/>
                </a:lnTo>
                <a:lnTo>
                  <a:pt x="10399522" y="2586355"/>
                </a:lnTo>
                <a:lnTo>
                  <a:pt x="10176066" y="2854579"/>
                </a:lnTo>
                <a:lnTo>
                  <a:pt x="9948608" y="3108135"/>
                </a:lnTo>
                <a:lnTo>
                  <a:pt x="9717024" y="3347085"/>
                </a:lnTo>
                <a:lnTo>
                  <a:pt x="9481503" y="3571303"/>
                </a:lnTo>
                <a:lnTo>
                  <a:pt x="9241981" y="3780853"/>
                </a:lnTo>
                <a:lnTo>
                  <a:pt x="8998331" y="3975672"/>
                </a:lnTo>
                <a:lnTo>
                  <a:pt x="8750681" y="4155694"/>
                </a:lnTo>
                <a:lnTo>
                  <a:pt x="8499094" y="4321112"/>
                </a:lnTo>
                <a:lnTo>
                  <a:pt x="8243506" y="4471797"/>
                </a:lnTo>
                <a:lnTo>
                  <a:pt x="7983856" y="4607751"/>
                </a:lnTo>
                <a:lnTo>
                  <a:pt x="7720331" y="4729036"/>
                </a:lnTo>
                <a:lnTo>
                  <a:pt x="7452678" y="4835652"/>
                </a:lnTo>
                <a:lnTo>
                  <a:pt x="7181215" y="4927600"/>
                </a:lnTo>
                <a:lnTo>
                  <a:pt x="6905625" y="5004753"/>
                </a:lnTo>
                <a:lnTo>
                  <a:pt x="6626225" y="5067300"/>
                </a:lnTo>
                <a:lnTo>
                  <a:pt x="6342507" y="5115116"/>
                </a:lnTo>
                <a:lnTo>
                  <a:pt x="6054852" y="5148199"/>
                </a:lnTo>
                <a:lnTo>
                  <a:pt x="5762752" y="5166614"/>
                </a:lnTo>
                <a:lnTo>
                  <a:pt x="5467350" y="5170170"/>
                </a:lnTo>
                <a:lnTo>
                  <a:pt x="5167440" y="5159185"/>
                </a:lnTo>
                <a:lnTo>
                  <a:pt x="4863846" y="5133785"/>
                </a:lnTo>
                <a:lnTo>
                  <a:pt x="4555935" y="5093399"/>
                </a:lnTo>
                <a:lnTo>
                  <a:pt x="4244213" y="5038344"/>
                </a:lnTo>
                <a:lnTo>
                  <a:pt x="0" y="4100640"/>
                </a:lnTo>
                <a:lnTo>
                  <a:pt x="0" y="4106990"/>
                </a:lnTo>
                <a:lnTo>
                  <a:pt x="4097147" y="5012119"/>
                </a:lnTo>
                <a:lnTo>
                  <a:pt x="0" y="4288600"/>
                </a:lnTo>
                <a:lnTo>
                  <a:pt x="0" y="4294950"/>
                </a:lnTo>
                <a:lnTo>
                  <a:pt x="4242689" y="5044250"/>
                </a:lnTo>
                <a:lnTo>
                  <a:pt x="4329367" y="5063300"/>
                </a:lnTo>
                <a:lnTo>
                  <a:pt x="0" y="4495800"/>
                </a:lnTo>
                <a:lnTo>
                  <a:pt x="0" y="4502150"/>
                </a:lnTo>
                <a:lnTo>
                  <a:pt x="4400550" y="5079365"/>
                </a:lnTo>
                <a:lnTo>
                  <a:pt x="4511866" y="5103940"/>
                </a:lnTo>
                <a:lnTo>
                  <a:pt x="0" y="4722495"/>
                </a:lnTo>
                <a:lnTo>
                  <a:pt x="0" y="4728845"/>
                </a:lnTo>
                <a:lnTo>
                  <a:pt x="4558856" y="5114100"/>
                </a:lnTo>
                <a:lnTo>
                  <a:pt x="4682427" y="5141405"/>
                </a:lnTo>
                <a:lnTo>
                  <a:pt x="0" y="4969955"/>
                </a:lnTo>
                <a:lnTo>
                  <a:pt x="0" y="4976305"/>
                </a:lnTo>
                <a:lnTo>
                  <a:pt x="4716907" y="5149025"/>
                </a:lnTo>
                <a:lnTo>
                  <a:pt x="4847781" y="5177917"/>
                </a:lnTo>
                <a:lnTo>
                  <a:pt x="0" y="5238750"/>
                </a:lnTo>
                <a:lnTo>
                  <a:pt x="0" y="5245100"/>
                </a:lnTo>
                <a:lnTo>
                  <a:pt x="4874959" y="5183759"/>
                </a:lnTo>
                <a:lnTo>
                  <a:pt x="5010595" y="5213731"/>
                </a:lnTo>
                <a:lnTo>
                  <a:pt x="0" y="5530215"/>
                </a:lnTo>
                <a:lnTo>
                  <a:pt x="0" y="5536565"/>
                </a:lnTo>
                <a:lnTo>
                  <a:pt x="5033010" y="5219065"/>
                </a:lnTo>
                <a:lnTo>
                  <a:pt x="5172075" y="5249799"/>
                </a:lnTo>
                <a:lnTo>
                  <a:pt x="0" y="5844858"/>
                </a:lnTo>
                <a:lnTo>
                  <a:pt x="0" y="5851208"/>
                </a:lnTo>
                <a:lnTo>
                  <a:pt x="5191125" y="5253800"/>
                </a:lnTo>
                <a:lnTo>
                  <a:pt x="5332603" y="5285042"/>
                </a:lnTo>
                <a:lnTo>
                  <a:pt x="0" y="6183694"/>
                </a:lnTo>
                <a:lnTo>
                  <a:pt x="0" y="6190044"/>
                </a:lnTo>
                <a:lnTo>
                  <a:pt x="5349177" y="5288344"/>
                </a:lnTo>
                <a:lnTo>
                  <a:pt x="5492623" y="5320094"/>
                </a:lnTo>
                <a:lnTo>
                  <a:pt x="0" y="6547930"/>
                </a:lnTo>
                <a:lnTo>
                  <a:pt x="0" y="6554280"/>
                </a:lnTo>
                <a:lnTo>
                  <a:pt x="5507292" y="5323586"/>
                </a:lnTo>
                <a:lnTo>
                  <a:pt x="5652135" y="5355336"/>
                </a:lnTo>
                <a:lnTo>
                  <a:pt x="332931" y="6845300"/>
                </a:lnTo>
                <a:lnTo>
                  <a:pt x="356489" y="6845300"/>
                </a:lnTo>
                <a:lnTo>
                  <a:pt x="5665089" y="5358511"/>
                </a:lnTo>
                <a:lnTo>
                  <a:pt x="5811139" y="5390833"/>
                </a:lnTo>
                <a:lnTo>
                  <a:pt x="1511935" y="6845300"/>
                </a:lnTo>
                <a:lnTo>
                  <a:pt x="1531747" y="6845300"/>
                </a:lnTo>
                <a:lnTo>
                  <a:pt x="5823395" y="5393436"/>
                </a:lnTo>
                <a:lnTo>
                  <a:pt x="5970461" y="5425948"/>
                </a:lnTo>
                <a:lnTo>
                  <a:pt x="2406650" y="6845300"/>
                </a:lnTo>
                <a:lnTo>
                  <a:pt x="2423795" y="6845300"/>
                </a:lnTo>
                <a:lnTo>
                  <a:pt x="5981700" y="5428361"/>
                </a:lnTo>
                <a:lnTo>
                  <a:pt x="6129274" y="5461000"/>
                </a:lnTo>
                <a:lnTo>
                  <a:pt x="3120644" y="6845300"/>
                </a:lnTo>
                <a:lnTo>
                  <a:pt x="3135821" y="6845300"/>
                </a:lnTo>
                <a:lnTo>
                  <a:pt x="6139371" y="5463286"/>
                </a:lnTo>
                <a:lnTo>
                  <a:pt x="6287834" y="5496052"/>
                </a:lnTo>
                <a:lnTo>
                  <a:pt x="3712274" y="6845300"/>
                </a:lnTo>
                <a:lnTo>
                  <a:pt x="3725990" y="6845300"/>
                </a:lnTo>
                <a:lnTo>
                  <a:pt x="6297740" y="5498211"/>
                </a:lnTo>
                <a:lnTo>
                  <a:pt x="6446711" y="5531104"/>
                </a:lnTo>
                <a:lnTo>
                  <a:pt x="4217480" y="6845300"/>
                </a:lnTo>
                <a:lnTo>
                  <a:pt x="4230180" y="6845300"/>
                </a:lnTo>
                <a:lnTo>
                  <a:pt x="6455918" y="5533136"/>
                </a:lnTo>
                <a:lnTo>
                  <a:pt x="6605334" y="5566156"/>
                </a:lnTo>
                <a:lnTo>
                  <a:pt x="4659313" y="6845300"/>
                </a:lnTo>
                <a:lnTo>
                  <a:pt x="4670870" y="6845300"/>
                </a:lnTo>
                <a:lnTo>
                  <a:pt x="6613969" y="5568061"/>
                </a:lnTo>
                <a:lnTo>
                  <a:pt x="6763766" y="5601145"/>
                </a:lnTo>
                <a:lnTo>
                  <a:pt x="5053203" y="6845300"/>
                </a:lnTo>
                <a:lnTo>
                  <a:pt x="5063998" y="6845300"/>
                </a:lnTo>
                <a:lnTo>
                  <a:pt x="6772148" y="5602986"/>
                </a:lnTo>
                <a:lnTo>
                  <a:pt x="6922262" y="5636133"/>
                </a:lnTo>
                <a:lnTo>
                  <a:pt x="5410200" y="6845300"/>
                </a:lnTo>
                <a:lnTo>
                  <a:pt x="5420360" y="6845300"/>
                </a:lnTo>
                <a:lnTo>
                  <a:pt x="6930136" y="5637848"/>
                </a:lnTo>
                <a:lnTo>
                  <a:pt x="7080504" y="5671058"/>
                </a:lnTo>
                <a:lnTo>
                  <a:pt x="5737606" y="6845300"/>
                </a:lnTo>
                <a:lnTo>
                  <a:pt x="5747258" y="6845300"/>
                </a:lnTo>
                <a:lnTo>
                  <a:pt x="7088061" y="5672773"/>
                </a:lnTo>
                <a:lnTo>
                  <a:pt x="7238619" y="5706047"/>
                </a:lnTo>
                <a:lnTo>
                  <a:pt x="6041708" y="6845300"/>
                </a:lnTo>
                <a:lnTo>
                  <a:pt x="6050915" y="6845300"/>
                </a:lnTo>
                <a:lnTo>
                  <a:pt x="7246112" y="5707698"/>
                </a:lnTo>
                <a:lnTo>
                  <a:pt x="7396925" y="5741035"/>
                </a:lnTo>
                <a:lnTo>
                  <a:pt x="6326632" y="6845300"/>
                </a:lnTo>
                <a:lnTo>
                  <a:pt x="6335522" y="6845300"/>
                </a:lnTo>
                <a:lnTo>
                  <a:pt x="7404100" y="5742623"/>
                </a:lnTo>
                <a:lnTo>
                  <a:pt x="7555103" y="5775960"/>
                </a:lnTo>
                <a:lnTo>
                  <a:pt x="6595745" y="6845300"/>
                </a:lnTo>
                <a:lnTo>
                  <a:pt x="6604318" y="6845300"/>
                </a:lnTo>
                <a:lnTo>
                  <a:pt x="7562279" y="5777548"/>
                </a:lnTo>
                <a:lnTo>
                  <a:pt x="7713345" y="5810885"/>
                </a:lnTo>
                <a:lnTo>
                  <a:pt x="6851650" y="6845300"/>
                </a:lnTo>
                <a:lnTo>
                  <a:pt x="6859906" y="6845300"/>
                </a:lnTo>
                <a:lnTo>
                  <a:pt x="7720331" y="5812473"/>
                </a:lnTo>
                <a:lnTo>
                  <a:pt x="7871524" y="5845874"/>
                </a:lnTo>
                <a:lnTo>
                  <a:pt x="7096379" y="6845300"/>
                </a:lnTo>
                <a:lnTo>
                  <a:pt x="7104444" y="6845300"/>
                </a:lnTo>
                <a:lnTo>
                  <a:pt x="7878381" y="5847398"/>
                </a:lnTo>
                <a:lnTo>
                  <a:pt x="8029702" y="5880799"/>
                </a:lnTo>
                <a:lnTo>
                  <a:pt x="7331583" y="6845300"/>
                </a:lnTo>
                <a:lnTo>
                  <a:pt x="7339394" y="6845300"/>
                </a:lnTo>
                <a:lnTo>
                  <a:pt x="8036433" y="5882259"/>
                </a:lnTo>
                <a:lnTo>
                  <a:pt x="8187818" y="5915724"/>
                </a:lnTo>
                <a:lnTo>
                  <a:pt x="7558595" y="6845300"/>
                </a:lnTo>
                <a:lnTo>
                  <a:pt x="7566279" y="6845300"/>
                </a:lnTo>
                <a:lnTo>
                  <a:pt x="8194485" y="5917184"/>
                </a:lnTo>
                <a:lnTo>
                  <a:pt x="12192000" y="6800152"/>
                </a:lnTo>
                <a:lnTo>
                  <a:pt x="12192000" y="6793802"/>
                </a:lnTo>
                <a:lnTo>
                  <a:pt x="8198358" y="5911850"/>
                </a:lnTo>
                <a:lnTo>
                  <a:pt x="8300339" y="5761165"/>
                </a:lnTo>
                <a:lnTo>
                  <a:pt x="12192000" y="6448108"/>
                </a:lnTo>
                <a:lnTo>
                  <a:pt x="12192000" y="6441758"/>
                </a:lnTo>
                <a:lnTo>
                  <a:pt x="8304213" y="5755132"/>
                </a:lnTo>
                <a:lnTo>
                  <a:pt x="8405812" y="5604510"/>
                </a:lnTo>
                <a:lnTo>
                  <a:pt x="12192000" y="6101080"/>
                </a:lnTo>
                <a:lnTo>
                  <a:pt x="12192000" y="6094730"/>
                </a:lnTo>
                <a:lnTo>
                  <a:pt x="8410131" y="5598732"/>
                </a:lnTo>
                <a:lnTo>
                  <a:pt x="8511731" y="5448237"/>
                </a:lnTo>
                <a:lnTo>
                  <a:pt x="12192000" y="5759450"/>
                </a:lnTo>
                <a:lnTo>
                  <a:pt x="12192000" y="5753100"/>
                </a:lnTo>
                <a:lnTo>
                  <a:pt x="8516048" y="5441950"/>
                </a:lnTo>
                <a:lnTo>
                  <a:pt x="8617648" y="5291646"/>
                </a:lnTo>
                <a:lnTo>
                  <a:pt x="12192000" y="5422900"/>
                </a:lnTo>
                <a:lnTo>
                  <a:pt x="12192000" y="5416550"/>
                </a:lnTo>
                <a:lnTo>
                  <a:pt x="8621967" y="5285867"/>
                </a:lnTo>
                <a:lnTo>
                  <a:pt x="8723567" y="5135753"/>
                </a:lnTo>
                <a:lnTo>
                  <a:pt x="12191936" y="5092065"/>
                </a:lnTo>
                <a:lnTo>
                  <a:pt x="12191936" y="5085715"/>
                </a:lnTo>
                <a:lnTo>
                  <a:pt x="8727884" y="5129340"/>
                </a:lnTo>
                <a:lnTo>
                  <a:pt x="8829484" y="4979416"/>
                </a:lnTo>
                <a:lnTo>
                  <a:pt x="12192000" y="4766945"/>
                </a:lnTo>
                <a:lnTo>
                  <a:pt x="12192000" y="4760595"/>
                </a:lnTo>
                <a:lnTo>
                  <a:pt x="8833930" y="4972622"/>
                </a:lnTo>
                <a:lnTo>
                  <a:pt x="8935530" y="4822952"/>
                </a:lnTo>
                <a:lnTo>
                  <a:pt x="12192254" y="4448302"/>
                </a:lnTo>
                <a:lnTo>
                  <a:pt x="12192254" y="4441952"/>
                </a:lnTo>
                <a:lnTo>
                  <a:pt x="8940165" y="4816221"/>
                </a:lnTo>
                <a:lnTo>
                  <a:pt x="9041320" y="4666869"/>
                </a:lnTo>
                <a:lnTo>
                  <a:pt x="12192000" y="4135501"/>
                </a:lnTo>
                <a:lnTo>
                  <a:pt x="12192000" y="4129151"/>
                </a:lnTo>
                <a:lnTo>
                  <a:pt x="9046019" y="4659313"/>
                </a:lnTo>
                <a:lnTo>
                  <a:pt x="9146857" y="4510278"/>
                </a:lnTo>
                <a:lnTo>
                  <a:pt x="12192000" y="3829685"/>
                </a:lnTo>
                <a:lnTo>
                  <a:pt x="12192000" y="3823335"/>
                </a:lnTo>
                <a:lnTo>
                  <a:pt x="9152065" y="4502785"/>
                </a:lnTo>
                <a:lnTo>
                  <a:pt x="9252712" y="4354132"/>
                </a:lnTo>
                <a:lnTo>
                  <a:pt x="12192000" y="3530600"/>
                </a:lnTo>
                <a:lnTo>
                  <a:pt x="12192000" y="3524250"/>
                </a:lnTo>
                <a:lnTo>
                  <a:pt x="9258300" y="4345750"/>
                </a:lnTo>
                <a:lnTo>
                  <a:pt x="9358503" y="4197350"/>
                </a:lnTo>
                <a:lnTo>
                  <a:pt x="12192000" y="3239008"/>
                </a:lnTo>
                <a:lnTo>
                  <a:pt x="12192000" y="3232150"/>
                </a:lnTo>
                <a:lnTo>
                  <a:pt x="9364408" y="4188841"/>
                </a:lnTo>
                <a:lnTo>
                  <a:pt x="9464357" y="4041203"/>
                </a:lnTo>
                <a:lnTo>
                  <a:pt x="12192000" y="2954846"/>
                </a:lnTo>
                <a:lnTo>
                  <a:pt x="12192000" y="2947988"/>
                </a:lnTo>
                <a:lnTo>
                  <a:pt x="9470644" y="4031869"/>
                </a:lnTo>
                <a:lnTo>
                  <a:pt x="9570148" y="3884866"/>
                </a:lnTo>
                <a:lnTo>
                  <a:pt x="12192000" y="2678367"/>
                </a:lnTo>
                <a:lnTo>
                  <a:pt x="12192000" y="2671318"/>
                </a:lnTo>
                <a:lnTo>
                  <a:pt x="9577006" y="3874770"/>
                </a:lnTo>
                <a:lnTo>
                  <a:pt x="9675940" y="3728720"/>
                </a:lnTo>
                <a:lnTo>
                  <a:pt x="12192000" y="2410587"/>
                </a:lnTo>
                <a:lnTo>
                  <a:pt x="12192000" y="2403475"/>
                </a:lnTo>
                <a:lnTo>
                  <a:pt x="9683750" y="3717481"/>
                </a:lnTo>
                <a:lnTo>
                  <a:pt x="9782048" y="3572256"/>
                </a:lnTo>
                <a:lnTo>
                  <a:pt x="12192000" y="2151317"/>
                </a:lnTo>
                <a:lnTo>
                  <a:pt x="12192000" y="2143951"/>
                </a:lnTo>
                <a:lnTo>
                  <a:pt x="9790049" y="3560001"/>
                </a:lnTo>
                <a:lnTo>
                  <a:pt x="9887585" y="3415919"/>
                </a:lnTo>
                <a:lnTo>
                  <a:pt x="12192000" y="1901063"/>
                </a:lnTo>
                <a:lnTo>
                  <a:pt x="12192000" y="1893443"/>
                </a:lnTo>
                <a:lnTo>
                  <a:pt x="9896856" y="3402266"/>
                </a:lnTo>
                <a:lnTo>
                  <a:pt x="9993376" y="3259646"/>
                </a:lnTo>
                <a:lnTo>
                  <a:pt x="12192000" y="1660335"/>
                </a:lnTo>
                <a:lnTo>
                  <a:pt x="12192000" y="1652461"/>
                </a:lnTo>
                <a:lnTo>
                  <a:pt x="10003854" y="3244152"/>
                </a:lnTo>
                <a:lnTo>
                  <a:pt x="10099104" y="3103309"/>
                </a:lnTo>
                <a:lnTo>
                  <a:pt x="12192000" y="1429576"/>
                </a:lnTo>
                <a:lnTo>
                  <a:pt x="12192000" y="1421448"/>
                </a:lnTo>
                <a:lnTo>
                  <a:pt x="10111169" y="3085592"/>
                </a:lnTo>
                <a:lnTo>
                  <a:pt x="10205021" y="2946972"/>
                </a:lnTo>
                <a:lnTo>
                  <a:pt x="12192000" y="1209358"/>
                </a:lnTo>
                <a:lnTo>
                  <a:pt x="12192000" y="1200912"/>
                </a:lnTo>
                <a:lnTo>
                  <a:pt x="10218992" y="2926334"/>
                </a:lnTo>
                <a:lnTo>
                  <a:pt x="10310812" y="2790698"/>
                </a:lnTo>
                <a:lnTo>
                  <a:pt x="12192000" y="1000125"/>
                </a:lnTo>
                <a:lnTo>
                  <a:pt x="12192000" y="991362"/>
                </a:lnTo>
                <a:lnTo>
                  <a:pt x="10327513" y="2766060"/>
                </a:lnTo>
                <a:lnTo>
                  <a:pt x="10416413" y="2634425"/>
                </a:lnTo>
                <a:lnTo>
                  <a:pt x="12192000" y="802513"/>
                </a:lnTo>
                <a:lnTo>
                  <a:pt x="12192000" y="793369"/>
                </a:lnTo>
                <a:lnTo>
                  <a:pt x="10437051" y="2604135"/>
                </a:lnTo>
                <a:lnTo>
                  <a:pt x="10522394" y="2478088"/>
                </a:lnTo>
                <a:lnTo>
                  <a:pt x="12192000" y="617093"/>
                </a:lnTo>
                <a:lnTo>
                  <a:pt x="12192000" y="607568"/>
                </a:lnTo>
                <a:lnTo>
                  <a:pt x="10548620" y="2439353"/>
                </a:lnTo>
                <a:lnTo>
                  <a:pt x="10628185" y="2321751"/>
                </a:lnTo>
                <a:lnTo>
                  <a:pt x="12192000" y="444500"/>
                </a:lnTo>
                <a:lnTo>
                  <a:pt x="12192000" y="434657"/>
                </a:lnTo>
                <a:lnTo>
                  <a:pt x="10663999" y="2268855"/>
                </a:lnTo>
                <a:lnTo>
                  <a:pt x="10733849" y="2165541"/>
                </a:lnTo>
                <a:lnTo>
                  <a:pt x="12192000" y="285750"/>
                </a:lnTo>
                <a:lnTo>
                  <a:pt x="12192000" y="275209"/>
                </a:lnTo>
                <a:lnTo>
                  <a:pt x="10789094" y="2084070"/>
                </a:lnTo>
                <a:lnTo>
                  <a:pt x="10839894" y="2009204"/>
                </a:lnTo>
                <a:lnTo>
                  <a:pt x="12192000" y="140970"/>
                </a:lnTo>
                <a:lnTo>
                  <a:pt x="12192000" y="130112"/>
                </a:lnTo>
                <a:lnTo>
                  <a:pt x="10952924" y="1842072"/>
                </a:lnTo>
                <a:lnTo>
                  <a:pt x="12192000" y="11494"/>
                </a:lnTo>
                <a:close/>
                <a:moveTo>
                  <a:pt x="10367962" y="2650173"/>
                </a:moveTo>
                <a:lnTo>
                  <a:pt x="10295890" y="2749550"/>
                </a:lnTo>
                <a:lnTo>
                  <a:pt x="10220389" y="2827465"/>
                </a:lnTo>
                <a:lnTo>
                  <a:pt x="10294747" y="2731580"/>
                </a:lnTo>
                <a:close/>
                <a:moveTo>
                  <a:pt x="5170996" y="5180203"/>
                </a:moveTo>
                <a:lnTo>
                  <a:pt x="5292281" y="5196142"/>
                </a:lnTo>
                <a:lnTo>
                  <a:pt x="5179378" y="5203254"/>
                </a:lnTo>
                <a:lnTo>
                  <a:pt x="5057077" y="5181600"/>
                </a:lnTo>
                <a:close/>
                <a:moveTo>
                  <a:pt x="5023485" y="5175758"/>
                </a:moveTo>
                <a:lnTo>
                  <a:pt x="4912995" y="5156200"/>
                </a:lnTo>
                <a:lnTo>
                  <a:pt x="5016945" y="5160010"/>
                </a:lnTo>
                <a:lnTo>
                  <a:pt x="5126800" y="5174425"/>
                </a:lnTo>
                <a:close/>
                <a:moveTo>
                  <a:pt x="9940290" y="3178493"/>
                </a:moveTo>
                <a:lnTo>
                  <a:pt x="9850882" y="3293745"/>
                </a:lnTo>
                <a:lnTo>
                  <a:pt x="9753600" y="3371342"/>
                </a:lnTo>
                <a:lnTo>
                  <a:pt x="9845167" y="3261487"/>
                </a:lnTo>
                <a:close/>
                <a:moveTo>
                  <a:pt x="9871266" y="3230372"/>
                </a:moveTo>
                <a:lnTo>
                  <a:pt x="9957244" y="3127248"/>
                </a:lnTo>
                <a:lnTo>
                  <a:pt x="10044367" y="3044254"/>
                </a:lnTo>
                <a:lnTo>
                  <a:pt x="9960610" y="3152204"/>
                </a:lnTo>
                <a:close/>
                <a:moveTo>
                  <a:pt x="5775135" y="5216906"/>
                </a:moveTo>
                <a:lnTo>
                  <a:pt x="5906072" y="5227955"/>
                </a:lnTo>
                <a:lnTo>
                  <a:pt x="5786946" y="5254625"/>
                </a:lnTo>
                <a:lnTo>
                  <a:pt x="5654548" y="5237226"/>
                </a:lnTo>
                <a:close/>
                <a:moveTo>
                  <a:pt x="5633022" y="5234432"/>
                </a:moveTo>
                <a:lnTo>
                  <a:pt x="5505450" y="5217668"/>
                </a:lnTo>
                <a:lnTo>
                  <a:pt x="5623433" y="5204079"/>
                </a:lnTo>
                <a:lnTo>
                  <a:pt x="5749989" y="5214747"/>
                </a:lnTo>
                <a:close/>
                <a:moveTo>
                  <a:pt x="9600756" y="3545332"/>
                </a:moveTo>
                <a:lnTo>
                  <a:pt x="9505506" y="3659632"/>
                </a:lnTo>
                <a:lnTo>
                  <a:pt x="9400477" y="3728657"/>
                </a:lnTo>
                <a:lnTo>
                  <a:pt x="9497695" y="3620262"/>
                </a:lnTo>
                <a:close/>
                <a:moveTo>
                  <a:pt x="9518206" y="3597593"/>
                </a:moveTo>
                <a:lnTo>
                  <a:pt x="9611741" y="3493326"/>
                </a:lnTo>
                <a:lnTo>
                  <a:pt x="9708896" y="3415665"/>
                </a:lnTo>
                <a:lnTo>
                  <a:pt x="9617393" y="3525393"/>
                </a:lnTo>
                <a:close/>
                <a:moveTo>
                  <a:pt x="6367336" y="5209604"/>
                </a:moveTo>
                <a:lnTo>
                  <a:pt x="6501638" y="5214493"/>
                </a:lnTo>
                <a:lnTo>
                  <a:pt x="6382449" y="5261991"/>
                </a:lnTo>
                <a:lnTo>
                  <a:pt x="6246432" y="5250498"/>
                </a:lnTo>
                <a:close/>
                <a:moveTo>
                  <a:pt x="6230557" y="5249164"/>
                </a:moveTo>
                <a:lnTo>
                  <a:pt x="6096762" y="5237861"/>
                </a:lnTo>
                <a:lnTo>
                  <a:pt x="6217412" y="5204079"/>
                </a:lnTo>
                <a:lnTo>
                  <a:pt x="6349556" y="5208969"/>
                </a:lnTo>
                <a:close/>
                <a:moveTo>
                  <a:pt x="9140190" y="4009200"/>
                </a:moveTo>
                <a:lnTo>
                  <a:pt x="9038590" y="4122484"/>
                </a:lnTo>
                <a:lnTo>
                  <a:pt x="8922703" y="4175760"/>
                </a:lnTo>
                <a:lnTo>
                  <a:pt x="9026398" y="4068826"/>
                </a:lnTo>
                <a:close/>
                <a:moveTo>
                  <a:pt x="9040495" y="4054284"/>
                </a:moveTo>
                <a:lnTo>
                  <a:pt x="9142095" y="3949319"/>
                </a:lnTo>
                <a:lnTo>
                  <a:pt x="9251886" y="3884549"/>
                </a:lnTo>
                <a:lnTo>
                  <a:pt x="9152192" y="3995674"/>
                </a:lnTo>
                <a:close/>
                <a:moveTo>
                  <a:pt x="6947344" y="5157851"/>
                </a:moveTo>
                <a:lnTo>
                  <a:pt x="7082600" y="5156200"/>
                </a:lnTo>
                <a:lnTo>
                  <a:pt x="6965950" y="5225034"/>
                </a:lnTo>
                <a:lnTo>
                  <a:pt x="6828854" y="5220018"/>
                </a:lnTo>
                <a:close/>
                <a:moveTo>
                  <a:pt x="6815963" y="5219700"/>
                </a:moveTo>
                <a:lnTo>
                  <a:pt x="6680137" y="5214747"/>
                </a:lnTo>
                <a:lnTo>
                  <a:pt x="6799326" y="5159947"/>
                </a:lnTo>
                <a:lnTo>
                  <a:pt x="6933311" y="5158232"/>
                </a:lnTo>
                <a:close/>
                <a:moveTo>
                  <a:pt x="8665591" y="4432300"/>
                </a:moveTo>
                <a:lnTo>
                  <a:pt x="8559800" y="4541393"/>
                </a:lnTo>
                <a:lnTo>
                  <a:pt x="8435022" y="4576382"/>
                </a:lnTo>
                <a:lnTo>
                  <a:pt x="8542972" y="4473512"/>
                </a:lnTo>
                <a:close/>
                <a:moveTo>
                  <a:pt x="8553450" y="4463098"/>
                </a:moveTo>
                <a:lnTo>
                  <a:pt x="8660447" y="4361498"/>
                </a:lnTo>
                <a:lnTo>
                  <a:pt x="8779955" y="4313873"/>
                </a:lnTo>
                <a:lnTo>
                  <a:pt x="8674989" y="4421823"/>
                </a:lnTo>
                <a:close/>
                <a:moveTo>
                  <a:pt x="7515098" y="5062157"/>
                </a:moveTo>
                <a:lnTo>
                  <a:pt x="7650099" y="5053648"/>
                </a:lnTo>
                <a:lnTo>
                  <a:pt x="7537450" y="5144135"/>
                </a:lnTo>
                <a:lnTo>
                  <a:pt x="7400544" y="5145850"/>
                </a:lnTo>
                <a:close/>
                <a:moveTo>
                  <a:pt x="7389051" y="5145977"/>
                </a:moveTo>
                <a:lnTo>
                  <a:pt x="7252970" y="5147691"/>
                </a:lnTo>
                <a:lnTo>
                  <a:pt x="7369112" y="5071491"/>
                </a:lnTo>
                <a:lnTo>
                  <a:pt x="7503287" y="5063046"/>
                </a:lnTo>
                <a:close/>
                <a:moveTo>
                  <a:pt x="8177720" y="4811967"/>
                </a:moveTo>
                <a:lnTo>
                  <a:pt x="8068183" y="4916234"/>
                </a:lnTo>
                <a:lnTo>
                  <a:pt x="7935469" y="4931537"/>
                </a:lnTo>
                <a:lnTo>
                  <a:pt x="8046911" y="4834001"/>
                </a:lnTo>
                <a:close/>
                <a:moveTo>
                  <a:pt x="8056309" y="4826000"/>
                </a:moveTo>
                <a:lnTo>
                  <a:pt x="8167053" y="4729099"/>
                </a:lnTo>
                <a:lnTo>
                  <a:pt x="8295006" y="4700524"/>
                </a:lnTo>
                <a:lnTo>
                  <a:pt x="8186166" y="4804093"/>
                </a:lnTo>
                <a:close/>
                <a:moveTo>
                  <a:pt x="8060818" y="4923473"/>
                </a:moveTo>
                <a:lnTo>
                  <a:pt x="7950708" y="5028248"/>
                </a:lnTo>
                <a:lnTo>
                  <a:pt x="7815199" y="5036820"/>
                </a:lnTo>
                <a:lnTo>
                  <a:pt x="7927277" y="4938840"/>
                </a:lnTo>
                <a:close/>
                <a:moveTo>
                  <a:pt x="7924800" y="4932807"/>
                </a:moveTo>
                <a:lnTo>
                  <a:pt x="7792784" y="4947984"/>
                </a:lnTo>
                <a:lnTo>
                  <a:pt x="7905179" y="4857750"/>
                </a:lnTo>
                <a:lnTo>
                  <a:pt x="8035227" y="4835843"/>
                </a:lnTo>
                <a:close/>
                <a:moveTo>
                  <a:pt x="7916355" y="4940173"/>
                </a:moveTo>
                <a:lnTo>
                  <a:pt x="7805039" y="5037519"/>
                </a:lnTo>
                <a:lnTo>
                  <a:pt x="7670229" y="5046028"/>
                </a:lnTo>
                <a:lnTo>
                  <a:pt x="7783449" y="4955477"/>
                </a:lnTo>
                <a:close/>
                <a:moveTo>
                  <a:pt x="7659180" y="5046726"/>
                </a:moveTo>
                <a:lnTo>
                  <a:pt x="7524750" y="5055172"/>
                </a:lnTo>
                <a:lnTo>
                  <a:pt x="7639050" y="4972050"/>
                </a:lnTo>
                <a:lnTo>
                  <a:pt x="7771194" y="4956810"/>
                </a:lnTo>
                <a:close/>
                <a:moveTo>
                  <a:pt x="7661529" y="5053076"/>
                </a:moveTo>
                <a:lnTo>
                  <a:pt x="7797165" y="5044504"/>
                </a:lnTo>
                <a:lnTo>
                  <a:pt x="7685278" y="5142357"/>
                </a:lnTo>
                <a:lnTo>
                  <a:pt x="7547737" y="5144135"/>
                </a:lnTo>
                <a:close/>
                <a:moveTo>
                  <a:pt x="7807579" y="5043869"/>
                </a:moveTo>
                <a:lnTo>
                  <a:pt x="7943723" y="5035233"/>
                </a:lnTo>
                <a:lnTo>
                  <a:pt x="7833107" y="5140516"/>
                </a:lnTo>
                <a:lnTo>
                  <a:pt x="7695057" y="5142230"/>
                </a:lnTo>
                <a:close/>
                <a:moveTo>
                  <a:pt x="7953629" y="5034598"/>
                </a:moveTo>
                <a:lnTo>
                  <a:pt x="8090218" y="5026025"/>
                </a:lnTo>
                <a:lnTo>
                  <a:pt x="7981061" y="5138674"/>
                </a:lnTo>
                <a:lnTo>
                  <a:pt x="7842504" y="5140389"/>
                </a:lnTo>
                <a:close/>
                <a:moveTo>
                  <a:pt x="7960805" y="5027803"/>
                </a:moveTo>
                <a:lnTo>
                  <a:pt x="8071549" y="4922457"/>
                </a:lnTo>
                <a:lnTo>
                  <a:pt x="8205597" y="4907026"/>
                </a:lnTo>
                <a:lnTo>
                  <a:pt x="8096822" y="5019231"/>
                </a:lnTo>
                <a:close/>
                <a:moveTo>
                  <a:pt x="8078915" y="4914900"/>
                </a:moveTo>
                <a:lnTo>
                  <a:pt x="8189151" y="4809998"/>
                </a:lnTo>
                <a:lnTo>
                  <a:pt x="8320595" y="4787837"/>
                </a:lnTo>
                <a:lnTo>
                  <a:pt x="8212645" y="4899533"/>
                </a:lnTo>
                <a:close/>
                <a:moveTo>
                  <a:pt x="8197406" y="4802124"/>
                </a:moveTo>
                <a:lnTo>
                  <a:pt x="8307006" y="4697794"/>
                </a:lnTo>
                <a:lnTo>
                  <a:pt x="8435721" y="4669028"/>
                </a:lnTo>
                <a:lnTo>
                  <a:pt x="8327771" y="4780153"/>
                </a:lnTo>
                <a:close/>
                <a:moveTo>
                  <a:pt x="8315960" y="4689285"/>
                </a:moveTo>
                <a:lnTo>
                  <a:pt x="8424926" y="4585589"/>
                </a:lnTo>
                <a:lnTo>
                  <a:pt x="8550783" y="4550347"/>
                </a:lnTo>
                <a:lnTo>
                  <a:pt x="8443785" y="4660900"/>
                </a:lnTo>
                <a:close/>
                <a:moveTo>
                  <a:pt x="8421688" y="4579874"/>
                </a:moveTo>
                <a:lnTo>
                  <a:pt x="8298053" y="4614482"/>
                </a:lnTo>
                <a:lnTo>
                  <a:pt x="8406829" y="4519232"/>
                </a:lnTo>
                <a:lnTo>
                  <a:pt x="8528494" y="4478084"/>
                </a:lnTo>
                <a:close/>
                <a:moveTo>
                  <a:pt x="8411845" y="4589209"/>
                </a:moveTo>
                <a:lnTo>
                  <a:pt x="8303895" y="4691952"/>
                </a:lnTo>
                <a:lnTo>
                  <a:pt x="8176895" y="4720336"/>
                </a:lnTo>
                <a:lnTo>
                  <a:pt x="8286750" y="4624197"/>
                </a:lnTo>
                <a:close/>
                <a:moveTo>
                  <a:pt x="8164195" y="4723194"/>
                </a:moveTo>
                <a:lnTo>
                  <a:pt x="8038402" y="4751324"/>
                </a:lnTo>
                <a:lnTo>
                  <a:pt x="8149019" y="4662869"/>
                </a:lnTo>
                <a:lnTo>
                  <a:pt x="8272844" y="4628198"/>
                </a:lnTo>
                <a:close/>
                <a:moveTo>
                  <a:pt x="8154162" y="4731957"/>
                </a:moveTo>
                <a:lnTo>
                  <a:pt x="8044434" y="4827905"/>
                </a:lnTo>
                <a:lnTo>
                  <a:pt x="7915466" y="4849686"/>
                </a:lnTo>
                <a:lnTo>
                  <a:pt x="8027162" y="4760341"/>
                </a:lnTo>
                <a:close/>
                <a:moveTo>
                  <a:pt x="7902575" y="4851845"/>
                </a:moveTo>
                <a:lnTo>
                  <a:pt x="7774750" y="4873371"/>
                </a:lnTo>
                <a:lnTo>
                  <a:pt x="7887144" y="4791647"/>
                </a:lnTo>
                <a:lnTo>
                  <a:pt x="8013002" y="4763516"/>
                </a:lnTo>
                <a:close/>
                <a:moveTo>
                  <a:pt x="7892352" y="4859973"/>
                </a:moveTo>
                <a:lnTo>
                  <a:pt x="7780782" y="4948873"/>
                </a:lnTo>
                <a:lnTo>
                  <a:pt x="7649781" y="4963986"/>
                </a:lnTo>
                <a:lnTo>
                  <a:pt x="7763257" y="4881436"/>
                </a:lnTo>
                <a:close/>
                <a:moveTo>
                  <a:pt x="7636891" y="4965700"/>
                </a:moveTo>
                <a:lnTo>
                  <a:pt x="7507034" y="4980686"/>
                </a:lnTo>
                <a:lnTo>
                  <a:pt x="7621334" y="4905629"/>
                </a:lnTo>
                <a:lnTo>
                  <a:pt x="7749286" y="4884039"/>
                </a:lnTo>
                <a:close/>
                <a:moveTo>
                  <a:pt x="7626414" y="4973320"/>
                </a:moveTo>
                <a:lnTo>
                  <a:pt x="7513130" y="5055870"/>
                </a:lnTo>
                <a:lnTo>
                  <a:pt x="7379780" y="5064252"/>
                </a:lnTo>
                <a:lnTo>
                  <a:pt x="7494969" y="4988560"/>
                </a:lnTo>
                <a:close/>
                <a:moveTo>
                  <a:pt x="7367270" y="5064951"/>
                </a:moveTo>
                <a:lnTo>
                  <a:pt x="7235381" y="5073650"/>
                </a:lnTo>
                <a:lnTo>
                  <a:pt x="7351205" y="5005388"/>
                </a:lnTo>
                <a:lnTo>
                  <a:pt x="7481253" y="4990402"/>
                </a:lnTo>
                <a:close/>
                <a:moveTo>
                  <a:pt x="7356539" y="5071999"/>
                </a:moveTo>
                <a:lnTo>
                  <a:pt x="7241477" y="5147628"/>
                </a:lnTo>
                <a:lnTo>
                  <a:pt x="7106349" y="5149342"/>
                </a:lnTo>
                <a:lnTo>
                  <a:pt x="7223316" y="5080381"/>
                </a:lnTo>
                <a:close/>
                <a:moveTo>
                  <a:pt x="7093585" y="5149850"/>
                </a:moveTo>
                <a:lnTo>
                  <a:pt x="6959791" y="5151565"/>
                </a:lnTo>
                <a:lnTo>
                  <a:pt x="7077266" y="5089970"/>
                </a:lnTo>
                <a:lnTo>
                  <a:pt x="7209282" y="5081651"/>
                </a:lnTo>
                <a:close/>
                <a:moveTo>
                  <a:pt x="7095363" y="5156200"/>
                </a:moveTo>
                <a:lnTo>
                  <a:pt x="7231634" y="5154486"/>
                </a:lnTo>
                <a:lnTo>
                  <a:pt x="7115683" y="5230686"/>
                </a:lnTo>
                <a:lnTo>
                  <a:pt x="6977570" y="5225669"/>
                </a:lnTo>
                <a:close/>
                <a:moveTo>
                  <a:pt x="7243381" y="5154359"/>
                </a:moveTo>
                <a:lnTo>
                  <a:pt x="7380478" y="5152644"/>
                </a:lnTo>
                <a:lnTo>
                  <a:pt x="7265544" y="5236210"/>
                </a:lnTo>
                <a:lnTo>
                  <a:pt x="7126669" y="5231130"/>
                </a:lnTo>
                <a:close/>
                <a:moveTo>
                  <a:pt x="7391400" y="5152454"/>
                </a:moveTo>
                <a:lnTo>
                  <a:pt x="7529131" y="5150739"/>
                </a:lnTo>
                <a:lnTo>
                  <a:pt x="7415467" y="5241671"/>
                </a:lnTo>
                <a:lnTo>
                  <a:pt x="7275767" y="5236591"/>
                </a:lnTo>
                <a:close/>
                <a:moveTo>
                  <a:pt x="7539482" y="5150612"/>
                </a:moveTo>
                <a:lnTo>
                  <a:pt x="7677722" y="5148898"/>
                </a:lnTo>
                <a:lnTo>
                  <a:pt x="7565327" y="5247196"/>
                </a:lnTo>
                <a:lnTo>
                  <a:pt x="7425182" y="5242052"/>
                </a:lnTo>
                <a:close/>
                <a:moveTo>
                  <a:pt x="7687501" y="5148771"/>
                </a:moveTo>
                <a:lnTo>
                  <a:pt x="7826185" y="5146993"/>
                </a:lnTo>
                <a:lnTo>
                  <a:pt x="7715250" y="5252466"/>
                </a:lnTo>
                <a:lnTo>
                  <a:pt x="7574661" y="5247323"/>
                </a:lnTo>
                <a:close/>
                <a:moveTo>
                  <a:pt x="7835519" y="5146929"/>
                </a:moveTo>
                <a:lnTo>
                  <a:pt x="7974584" y="5145151"/>
                </a:lnTo>
                <a:lnTo>
                  <a:pt x="7865047" y="5257800"/>
                </a:lnTo>
                <a:lnTo>
                  <a:pt x="7724077" y="5252657"/>
                </a:lnTo>
                <a:close/>
                <a:moveTo>
                  <a:pt x="7983538" y="5145024"/>
                </a:moveTo>
                <a:lnTo>
                  <a:pt x="8123238" y="5143310"/>
                </a:lnTo>
                <a:lnTo>
                  <a:pt x="8015288" y="5263642"/>
                </a:lnTo>
                <a:lnTo>
                  <a:pt x="7873937" y="5258435"/>
                </a:lnTo>
                <a:close/>
                <a:moveTo>
                  <a:pt x="7989888" y="5138674"/>
                </a:moveTo>
                <a:lnTo>
                  <a:pt x="8099552" y="5025517"/>
                </a:lnTo>
                <a:lnTo>
                  <a:pt x="8236522" y="5016881"/>
                </a:lnTo>
                <a:lnTo>
                  <a:pt x="8128572" y="5136896"/>
                </a:lnTo>
                <a:close/>
                <a:moveTo>
                  <a:pt x="8106093" y="5018786"/>
                </a:moveTo>
                <a:lnTo>
                  <a:pt x="8215376" y="4906010"/>
                </a:lnTo>
                <a:lnTo>
                  <a:pt x="8349869" y="4890516"/>
                </a:lnTo>
                <a:lnTo>
                  <a:pt x="8242300" y="5010150"/>
                </a:lnTo>
                <a:close/>
                <a:moveTo>
                  <a:pt x="8222361" y="4898771"/>
                </a:moveTo>
                <a:lnTo>
                  <a:pt x="8331200" y="4786186"/>
                </a:lnTo>
                <a:lnTo>
                  <a:pt x="8463153" y="4763961"/>
                </a:lnTo>
                <a:lnTo>
                  <a:pt x="8356156" y="4883150"/>
                </a:lnTo>
                <a:close/>
                <a:moveTo>
                  <a:pt x="8338756" y="4778693"/>
                </a:moveTo>
                <a:lnTo>
                  <a:pt x="8447151" y="4666869"/>
                </a:lnTo>
                <a:lnTo>
                  <a:pt x="8576437" y="4637977"/>
                </a:lnTo>
                <a:lnTo>
                  <a:pt x="8469884" y="4756150"/>
                </a:lnTo>
                <a:close/>
                <a:moveTo>
                  <a:pt x="8455216" y="4658551"/>
                </a:moveTo>
                <a:lnTo>
                  <a:pt x="8563166" y="4547299"/>
                </a:lnTo>
                <a:lnTo>
                  <a:pt x="8689721" y="4511866"/>
                </a:lnTo>
                <a:lnTo>
                  <a:pt x="8583867" y="4629849"/>
                </a:lnTo>
                <a:close/>
                <a:moveTo>
                  <a:pt x="8571802" y="4538282"/>
                </a:moveTo>
                <a:lnTo>
                  <a:pt x="8678926" y="4427728"/>
                </a:lnTo>
                <a:lnTo>
                  <a:pt x="8802624" y="4385882"/>
                </a:lnTo>
                <a:lnTo>
                  <a:pt x="8697468" y="4503039"/>
                </a:lnTo>
                <a:close/>
                <a:moveTo>
                  <a:pt x="8688578" y="4417632"/>
                </a:moveTo>
                <a:lnTo>
                  <a:pt x="8794750" y="4307967"/>
                </a:lnTo>
                <a:lnTo>
                  <a:pt x="8915400" y="4259898"/>
                </a:lnTo>
                <a:lnTo>
                  <a:pt x="8811260" y="4376039"/>
                </a:lnTo>
                <a:close/>
                <a:moveTo>
                  <a:pt x="8805545" y="4296982"/>
                </a:moveTo>
                <a:lnTo>
                  <a:pt x="8910638" y="4188587"/>
                </a:lnTo>
                <a:lnTo>
                  <a:pt x="9028049" y="4134549"/>
                </a:lnTo>
                <a:lnTo>
                  <a:pt x="8924989" y="4249420"/>
                </a:lnTo>
                <a:close/>
                <a:moveTo>
                  <a:pt x="8907145" y="4183316"/>
                </a:moveTo>
                <a:lnTo>
                  <a:pt x="8792845" y="4235768"/>
                </a:lnTo>
                <a:lnTo>
                  <a:pt x="8896350" y="4136898"/>
                </a:lnTo>
                <a:lnTo>
                  <a:pt x="9008364" y="4078224"/>
                </a:lnTo>
                <a:close/>
                <a:moveTo>
                  <a:pt x="8894953" y="4196017"/>
                </a:moveTo>
                <a:lnTo>
                  <a:pt x="8791384" y="4302824"/>
                </a:lnTo>
                <a:lnTo>
                  <a:pt x="8673402" y="4349814"/>
                </a:lnTo>
                <a:lnTo>
                  <a:pt x="8778939" y="4249357"/>
                </a:lnTo>
                <a:close/>
                <a:moveTo>
                  <a:pt x="8657209" y="4356100"/>
                </a:moveTo>
                <a:lnTo>
                  <a:pt x="8541068" y="4402328"/>
                </a:lnTo>
                <a:lnTo>
                  <a:pt x="8646605" y="4310063"/>
                </a:lnTo>
                <a:lnTo>
                  <a:pt x="8760905" y="4257548"/>
                </a:lnTo>
                <a:close/>
                <a:moveTo>
                  <a:pt x="8644827" y="4367848"/>
                </a:moveTo>
                <a:lnTo>
                  <a:pt x="8539417" y="4468178"/>
                </a:lnTo>
                <a:lnTo>
                  <a:pt x="8419338" y="4508818"/>
                </a:lnTo>
                <a:lnTo>
                  <a:pt x="8526717" y="4414901"/>
                </a:lnTo>
                <a:close/>
                <a:moveTo>
                  <a:pt x="8403527" y="4513898"/>
                </a:moveTo>
                <a:lnTo>
                  <a:pt x="8285353" y="4553839"/>
                </a:lnTo>
                <a:lnTo>
                  <a:pt x="8392731" y="4467987"/>
                </a:lnTo>
                <a:lnTo>
                  <a:pt x="8508936" y="4421696"/>
                </a:lnTo>
                <a:close/>
                <a:moveTo>
                  <a:pt x="8390827" y="4524820"/>
                </a:moveTo>
                <a:lnTo>
                  <a:pt x="8283512" y="4618609"/>
                </a:lnTo>
                <a:lnTo>
                  <a:pt x="8161338" y="4652836"/>
                </a:lnTo>
                <a:lnTo>
                  <a:pt x="8270875" y="4565650"/>
                </a:lnTo>
                <a:close/>
                <a:moveTo>
                  <a:pt x="8145717" y="4657217"/>
                </a:moveTo>
                <a:lnTo>
                  <a:pt x="8025448" y="4690872"/>
                </a:lnTo>
                <a:lnTo>
                  <a:pt x="8134604" y="4611497"/>
                </a:lnTo>
                <a:lnTo>
                  <a:pt x="8252969" y="4571429"/>
                </a:lnTo>
                <a:close/>
                <a:moveTo>
                  <a:pt x="8133017" y="4667377"/>
                </a:moveTo>
                <a:lnTo>
                  <a:pt x="8023924" y="4754563"/>
                </a:lnTo>
                <a:lnTo>
                  <a:pt x="7899654" y="4782376"/>
                </a:lnTo>
                <a:lnTo>
                  <a:pt x="8010716" y="4701604"/>
                </a:lnTo>
                <a:close/>
                <a:moveTo>
                  <a:pt x="7884097" y="4785868"/>
                </a:moveTo>
                <a:lnTo>
                  <a:pt x="7761795" y="4813173"/>
                </a:lnTo>
                <a:lnTo>
                  <a:pt x="7872731" y="4740275"/>
                </a:lnTo>
                <a:lnTo>
                  <a:pt x="7993381" y="4706557"/>
                </a:lnTo>
                <a:close/>
                <a:moveTo>
                  <a:pt x="7871397" y="4795266"/>
                </a:moveTo>
                <a:lnTo>
                  <a:pt x="7760526" y="4875848"/>
                </a:lnTo>
                <a:lnTo>
                  <a:pt x="7634224" y="4897184"/>
                </a:lnTo>
                <a:lnTo>
                  <a:pt x="7747000" y="4823016"/>
                </a:lnTo>
                <a:close/>
                <a:moveTo>
                  <a:pt x="7618667" y="4899787"/>
                </a:moveTo>
                <a:lnTo>
                  <a:pt x="7494334" y="4920742"/>
                </a:lnTo>
                <a:lnTo>
                  <a:pt x="7607300" y="4854321"/>
                </a:lnTo>
                <a:lnTo>
                  <a:pt x="7729792" y="4826953"/>
                </a:lnTo>
                <a:close/>
                <a:moveTo>
                  <a:pt x="7605522" y="4908423"/>
                </a:moveTo>
                <a:lnTo>
                  <a:pt x="7493000" y="4982464"/>
                </a:lnTo>
                <a:lnTo>
                  <a:pt x="7364731" y="4997450"/>
                </a:lnTo>
                <a:lnTo>
                  <a:pt x="7479031" y="4930013"/>
                </a:lnTo>
                <a:close/>
                <a:moveTo>
                  <a:pt x="7349045" y="4999038"/>
                </a:moveTo>
                <a:lnTo>
                  <a:pt x="7222744" y="5013579"/>
                </a:lnTo>
                <a:lnTo>
                  <a:pt x="7337044" y="4953699"/>
                </a:lnTo>
                <a:lnTo>
                  <a:pt x="7461568" y="4932680"/>
                </a:lnTo>
                <a:close/>
                <a:moveTo>
                  <a:pt x="7335584" y="5006975"/>
                </a:moveTo>
                <a:lnTo>
                  <a:pt x="7221284" y="5074349"/>
                </a:lnTo>
                <a:lnTo>
                  <a:pt x="7090981" y="5082604"/>
                </a:lnTo>
                <a:lnTo>
                  <a:pt x="7207123" y="5021771"/>
                </a:lnTo>
                <a:close/>
                <a:moveTo>
                  <a:pt x="7075234" y="5083556"/>
                </a:moveTo>
                <a:lnTo>
                  <a:pt x="6946964" y="5091684"/>
                </a:lnTo>
                <a:lnTo>
                  <a:pt x="7062915" y="5038344"/>
                </a:lnTo>
                <a:lnTo>
                  <a:pt x="7189344" y="5023739"/>
                </a:lnTo>
                <a:close/>
                <a:moveTo>
                  <a:pt x="7061391" y="5090795"/>
                </a:moveTo>
                <a:lnTo>
                  <a:pt x="6945440" y="5151565"/>
                </a:lnTo>
                <a:lnTo>
                  <a:pt x="6813169" y="5153216"/>
                </a:lnTo>
                <a:lnTo>
                  <a:pt x="6930962" y="5099050"/>
                </a:lnTo>
                <a:close/>
                <a:moveTo>
                  <a:pt x="6797548" y="5153406"/>
                </a:moveTo>
                <a:lnTo>
                  <a:pt x="6667437" y="5155057"/>
                </a:lnTo>
                <a:lnTo>
                  <a:pt x="6784912" y="5108258"/>
                </a:lnTo>
                <a:lnTo>
                  <a:pt x="6913372" y="5100130"/>
                </a:lnTo>
                <a:close/>
                <a:moveTo>
                  <a:pt x="6783388" y="5159756"/>
                </a:moveTo>
                <a:lnTo>
                  <a:pt x="6665786" y="5213858"/>
                </a:lnTo>
                <a:lnTo>
                  <a:pt x="6531610" y="5208969"/>
                </a:lnTo>
                <a:lnTo>
                  <a:pt x="6650927" y="5161407"/>
                </a:lnTo>
                <a:close/>
                <a:moveTo>
                  <a:pt x="6515926" y="5208397"/>
                </a:moveTo>
                <a:lnTo>
                  <a:pt x="6383909" y="5203508"/>
                </a:lnTo>
                <a:lnTo>
                  <a:pt x="6502908" y="5163249"/>
                </a:lnTo>
                <a:lnTo>
                  <a:pt x="6633210" y="5161661"/>
                </a:lnTo>
                <a:close/>
                <a:moveTo>
                  <a:pt x="6517006" y="5214747"/>
                </a:moveTo>
                <a:lnTo>
                  <a:pt x="6652959" y="5219764"/>
                </a:lnTo>
                <a:lnTo>
                  <a:pt x="6534150" y="5274691"/>
                </a:lnTo>
                <a:lnTo>
                  <a:pt x="6396419" y="5263071"/>
                </a:lnTo>
                <a:close/>
                <a:moveTo>
                  <a:pt x="6667056" y="5220272"/>
                </a:moveTo>
                <a:lnTo>
                  <a:pt x="6804279" y="5225288"/>
                </a:lnTo>
                <a:lnTo>
                  <a:pt x="6685852" y="5287328"/>
                </a:lnTo>
                <a:lnTo>
                  <a:pt x="6546787" y="5275580"/>
                </a:lnTo>
                <a:close/>
                <a:moveTo>
                  <a:pt x="6817107" y="5225733"/>
                </a:moveTo>
                <a:lnTo>
                  <a:pt x="6955345" y="5230813"/>
                </a:lnTo>
                <a:lnTo>
                  <a:pt x="6837681" y="5300155"/>
                </a:lnTo>
                <a:lnTo>
                  <a:pt x="6697599" y="5288344"/>
                </a:lnTo>
                <a:close/>
                <a:moveTo>
                  <a:pt x="6967094" y="5231257"/>
                </a:moveTo>
                <a:lnTo>
                  <a:pt x="7106222" y="5236337"/>
                </a:lnTo>
                <a:lnTo>
                  <a:pt x="6989572" y="5312982"/>
                </a:lnTo>
                <a:lnTo>
                  <a:pt x="6848666" y="5301107"/>
                </a:lnTo>
                <a:close/>
                <a:moveTo>
                  <a:pt x="7117144" y="5236718"/>
                </a:moveTo>
                <a:lnTo>
                  <a:pt x="7256844" y="5241862"/>
                </a:lnTo>
                <a:lnTo>
                  <a:pt x="7141401" y="5325872"/>
                </a:lnTo>
                <a:lnTo>
                  <a:pt x="6999795" y="5313871"/>
                </a:lnTo>
                <a:close/>
                <a:moveTo>
                  <a:pt x="7267194" y="5242243"/>
                </a:moveTo>
                <a:lnTo>
                  <a:pt x="7407529" y="5247386"/>
                </a:lnTo>
                <a:lnTo>
                  <a:pt x="7293229" y="5338699"/>
                </a:lnTo>
                <a:lnTo>
                  <a:pt x="7150989" y="5326634"/>
                </a:lnTo>
                <a:close/>
                <a:moveTo>
                  <a:pt x="7417244" y="5247704"/>
                </a:moveTo>
                <a:lnTo>
                  <a:pt x="7558024" y="5252911"/>
                </a:lnTo>
                <a:lnTo>
                  <a:pt x="7445248" y="5351526"/>
                </a:lnTo>
                <a:lnTo>
                  <a:pt x="7302564" y="5339461"/>
                </a:lnTo>
                <a:close/>
                <a:moveTo>
                  <a:pt x="7567295" y="5253228"/>
                </a:moveTo>
                <a:lnTo>
                  <a:pt x="7708456" y="5258372"/>
                </a:lnTo>
                <a:lnTo>
                  <a:pt x="7597140" y="5364353"/>
                </a:lnTo>
                <a:lnTo>
                  <a:pt x="7454011" y="5352288"/>
                </a:lnTo>
                <a:close/>
                <a:moveTo>
                  <a:pt x="7717282" y="5258689"/>
                </a:moveTo>
                <a:lnTo>
                  <a:pt x="7858824" y="5263896"/>
                </a:lnTo>
                <a:lnTo>
                  <a:pt x="7749032" y="5377180"/>
                </a:lnTo>
                <a:lnTo>
                  <a:pt x="7605586" y="5365052"/>
                </a:lnTo>
                <a:close/>
                <a:moveTo>
                  <a:pt x="7867650" y="5264150"/>
                </a:moveTo>
                <a:lnTo>
                  <a:pt x="8009445" y="5269357"/>
                </a:lnTo>
                <a:lnTo>
                  <a:pt x="7901495" y="5390007"/>
                </a:lnTo>
                <a:lnTo>
                  <a:pt x="7757731" y="5377879"/>
                </a:lnTo>
                <a:close/>
                <a:moveTo>
                  <a:pt x="8017701" y="5269611"/>
                </a:moveTo>
                <a:lnTo>
                  <a:pt x="8159687" y="5274818"/>
                </a:lnTo>
                <a:lnTo>
                  <a:pt x="8053134" y="5402771"/>
                </a:lnTo>
                <a:lnTo>
                  <a:pt x="7909116" y="5391150"/>
                </a:lnTo>
                <a:close/>
                <a:moveTo>
                  <a:pt x="8023225" y="5263261"/>
                </a:moveTo>
                <a:lnTo>
                  <a:pt x="8131557" y="5142611"/>
                </a:lnTo>
                <a:lnTo>
                  <a:pt x="8271257" y="5140833"/>
                </a:lnTo>
                <a:lnTo>
                  <a:pt x="8164894" y="5268532"/>
                </a:lnTo>
                <a:close/>
                <a:moveTo>
                  <a:pt x="8137525" y="5136261"/>
                </a:moveTo>
                <a:lnTo>
                  <a:pt x="8245475" y="5015611"/>
                </a:lnTo>
                <a:lnTo>
                  <a:pt x="8382762" y="5006975"/>
                </a:lnTo>
                <a:lnTo>
                  <a:pt x="8276654" y="5134356"/>
                </a:lnTo>
                <a:close/>
                <a:moveTo>
                  <a:pt x="8251825" y="5009261"/>
                </a:moveTo>
                <a:lnTo>
                  <a:pt x="8359775" y="4889119"/>
                </a:lnTo>
                <a:lnTo>
                  <a:pt x="8494649" y="4873562"/>
                </a:lnTo>
                <a:lnTo>
                  <a:pt x="8388794" y="5000562"/>
                </a:lnTo>
                <a:close/>
                <a:moveTo>
                  <a:pt x="8366125" y="4882261"/>
                </a:moveTo>
                <a:lnTo>
                  <a:pt x="8473122" y="4762500"/>
                </a:lnTo>
                <a:lnTo>
                  <a:pt x="8605520" y="4740212"/>
                </a:lnTo>
                <a:lnTo>
                  <a:pt x="8500046" y="4866831"/>
                </a:lnTo>
                <a:close/>
                <a:moveTo>
                  <a:pt x="8480425" y="4754880"/>
                </a:moveTo>
                <a:lnTo>
                  <a:pt x="8586978" y="4635500"/>
                </a:lnTo>
                <a:lnTo>
                  <a:pt x="8716835" y="4606481"/>
                </a:lnTo>
                <a:lnTo>
                  <a:pt x="8611743" y="4732655"/>
                </a:lnTo>
                <a:close/>
                <a:moveTo>
                  <a:pt x="8594725" y="4627436"/>
                </a:moveTo>
                <a:lnTo>
                  <a:pt x="8701278" y="4508691"/>
                </a:lnTo>
                <a:lnTo>
                  <a:pt x="8828278" y="4473067"/>
                </a:lnTo>
                <a:lnTo>
                  <a:pt x="8723757" y="4598543"/>
                </a:lnTo>
                <a:close/>
                <a:moveTo>
                  <a:pt x="8709025" y="4499864"/>
                </a:moveTo>
                <a:lnTo>
                  <a:pt x="8815006" y="4381754"/>
                </a:lnTo>
                <a:lnTo>
                  <a:pt x="8939403" y="4339654"/>
                </a:lnTo>
                <a:lnTo>
                  <a:pt x="8835199" y="4464050"/>
                </a:lnTo>
                <a:close/>
                <a:moveTo>
                  <a:pt x="8823325" y="4372166"/>
                </a:moveTo>
                <a:lnTo>
                  <a:pt x="8928608" y="4254500"/>
                </a:lnTo>
                <a:lnTo>
                  <a:pt x="9050147" y="4206050"/>
                </a:lnTo>
                <a:lnTo>
                  <a:pt x="8947150" y="4330065"/>
                </a:lnTo>
                <a:close/>
                <a:moveTo>
                  <a:pt x="8938133" y="4244213"/>
                </a:moveTo>
                <a:lnTo>
                  <a:pt x="9042400" y="4127500"/>
                </a:lnTo>
                <a:lnTo>
                  <a:pt x="9160891" y="4072953"/>
                </a:lnTo>
                <a:lnTo>
                  <a:pt x="9058593" y="4195763"/>
                </a:lnTo>
                <a:close/>
                <a:moveTo>
                  <a:pt x="9053131" y="4116070"/>
                </a:moveTo>
                <a:lnTo>
                  <a:pt x="9156319" y="4001072"/>
                </a:lnTo>
                <a:lnTo>
                  <a:pt x="9271571" y="3940683"/>
                </a:lnTo>
                <a:lnTo>
                  <a:pt x="9170416" y="4062095"/>
                </a:lnTo>
                <a:close/>
                <a:moveTo>
                  <a:pt x="9168447" y="3987483"/>
                </a:moveTo>
                <a:lnTo>
                  <a:pt x="9270047" y="3874135"/>
                </a:lnTo>
                <a:lnTo>
                  <a:pt x="9381744" y="3808286"/>
                </a:lnTo>
                <a:lnTo>
                  <a:pt x="9282049" y="3927920"/>
                </a:lnTo>
                <a:close/>
                <a:moveTo>
                  <a:pt x="9284208" y="3858514"/>
                </a:moveTo>
                <a:lnTo>
                  <a:pt x="9383967" y="3747262"/>
                </a:lnTo>
                <a:lnTo>
                  <a:pt x="9491917" y="3676459"/>
                </a:lnTo>
                <a:lnTo>
                  <a:pt x="9394190" y="3793808"/>
                </a:lnTo>
                <a:close/>
                <a:moveTo>
                  <a:pt x="9379839" y="3742372"/>
                </a:moveTo>
                <a:lnTo>
                  <a:pt x="9278239" y="3809047"/>
                </a:lnTo>
                <a:lnTo>
                  <a:pt x="9373489" y="3710432"/>
                </a:lnTo>
                <a:lnTo>
                  <a:pt x="9472867" y="3638169"/>
                </a:lnTo>
                <a:close/>
                <a:moveTo>
                  <a:pt x="9363202" y="3760915"/>
                </a:moveTo>
                <a:lnTo>
                  <a:pt x="9266047" y="3868865"/>
                </a:lnTo>
                <a:lnTo>
                  <a:pt x="9158922" y="3932365"/>
                </a:lnTo>
                <a:lnTo>
                  <a:pt x="9258300" y="3829749"/>
                </a:lnTo>
                <a:close/>
                <a:moveTo>
                  <a:pt x="9138285" y="3944493"/>
                </a:moveTo>
                <a:lnTo>
                  <a:pt x="9034653" y="4005580"/>
                </a:lnTo>
                <a:lnTo>
                  <a:pt x="9132189" y="3912743"/>
                </a:lnTo>
                <a:lnTo>
                  <a:pt x="9233789" y="3846005"/>
                </a:lnTo>
                <a:close/>
                <a:moveTo>
                  <a:pt x="9121584" y="3961702"/>
                </a:moveTo>
                <a:lnTo>
                  <a:pt x="9022524" y="4063937"/>
                </a:lnTo>
                <a:lnTo>
                  <a:pt x="8913178" y="4121087"/>
                </a:lnTo>
                <a:lnTo>
                  <a:pt x="9014333" y="4024821"/>
                </a:lnTo>
                <a:close/>
                <a:moveTo>
                  <a:pt x="8892984" y="4131945"/>
                </a:moveTo>
                <a:lnTo>
                  <a:pt x="8787194" y="4187317"/>
                </a:lnTo>
                <a:lnTo>
                  <a:pt x="8886634" y="4100386"/>
                </a:lnTo>
                <a:lnTo>
                  <a:pt x="8990394" y="4039235"/>
                </a:lnTo>
                <a:close/>
                <a:moveTo>
                  <a:pt x="8876220" y="4147884"/>
                </a:moveTo>
                <a:lnTo>
                  <a:pt x="8775192" y="4244023"/>
                </a:lnTo>
                <a:lnTo>
                  <a:pt x="8663749" y="4295331"/>
                </a:lnTo>
                <a:lnTo>
                  <a:pt x="8766746" y="4205224"/>
                </a:lnTo>
                <a:close/>
                <a:moveTo>
                  <a:pt x="8643366" y="4304665"/>
                </a:moveTo>
                <a:lnTo>
                  <a:pt x="8535416" y="4354322"/>
                </a:lnTo>
                <a:lnTo>
                  <a:pt x="8636698" y="4273296"/>
                </a:lnTo>
                <a:lnTo>
                  <a:pt x="8742553" y="4217797"/>
                </a:lnTo>
                <a:close/>
                <a:moveTo>
                  <a:pt x="8626539" y="4319397"/>
                </a:moveTo>
                <a:lnTo>
                  <a:pt x="8523605" y="4409377"/>
                </a:lnTo>
                <a:lnTo>
                  <a:pt x="8410067" y="4454652"/>
                </a:lnTo>
                <a:lnTo>
                  <a:pt x="8514969" y="4370769"/>
                </a:lnTo>
                <a:close/>
                <a:moveTo>
                  <a:pt x="8389810" y="4462717"/>
                </a:moveTo>
                <a:lnTo>
                  <a:pt x="8279829" y="4506468"/>
                </a:lnTo>
                <a:lnTo>
                  <a:pt x="8383016" y="4431475"/>
                </a:lnTo>
                <a:lnTo>
                  <a:pt x="8490966" y="4381754"/>
                </a:lnTo>
                <a:close/>
                <a:moveTo>
                  <a:pt x="8372793" y="4476306"/>
                </a:moveTo>
                <a:lnTo>
                  <a:pt x="8267700" y="4559808"/>
                </a:lnTo>
                <a:lnTo>
                  <a:pt x="8152067" y="4598924"/>
                </a:lnTo>
                <a:lnTo>
                  <a:pt x="8258810" y="4521200"/>
                </a:lnTo>
                <a:close/>
                <a:moveTo>
                  <a:pt x="8132191" y="4606036"/>
                </a:moveTo>
                <a:lnTo>
                  <a:pt x="8020241" y="4644136"/>
                </a:lnTo>
                <a:lnTo>
                  <a:pt x="8125143" y="4575112"/>
                </a:lnTo>
                <a:lnTo>
                  <a:pt x="8235252" y="4531297"/>
                </a:lnTo>
                <a:close/>
                <a:moveTo>
                  <a:pt x="8114982" y="4618736"/>
                </a:moveTo>
                <a:lnTo>
                  <a:pt x="8008430" y="4696270"/>
                </a:lnTo>
                <a:lnTo>
                  <a:pt x="7890764" y="4729226"/>
                </a:lnTo>
                <a:lnTo>
                  <a:pt x="7999222" y="4657916"/>
                </a:lnTo>
                <a:close/>
                <a:moveTo>
                  <a:pt x="7870635" y="4734878"/>
                </a:moveTo>
                <a:lnTo>
                  <a:pt x="7756335" y="4766628"/>
                </a:lnTo>
                <a:lnTo>
                  <a:pt x="7862951" y="4703763"/>
                </a:lnTo>
                <a:lnTo>
                  <a:pt x="7975156" y="4665663"/>
                </a:lnTo>
                <a:close/>
                <a:moveTo>
                  <a:pt x="7853172" y="4746371"/>
                </a:moveTo>
                <a:lnTo>
                  <a:pt x="7744841" y="4817555"/>
                </a:lnTo>
                <a:lnTo>
                  <a:pt x="7625144" y="4844288"/>
                </a:lnTo>
                <a:lnTo>
                  <a:pt x="7735316" y="4779328"/>
                </a:lnTo>
                <a:close/>
                <a:moveTo>
                  <a:pt x="7605014" y="4848797"/>
                </a:moveTo>
                <a:lnTo>
                  <a:pt x="7489063" y="4874705"/>
                </a:lnTo>
                <a:lnTo>
                  <a:pt x="7597331" y="4817999"/>
                </a:lnTo>
                <a:lnTo>
                  <a:pt x="7711631" y="4786249"/>
                </a:lnTo>
                <a:close/>
                <a:moveTo>
                  <a:pt x="7587234" y="4859274"/>
                </a:moveTo>
                <a:lnTo>
                  <a:pt x="7477252" y="4924108"/>
                </a:lnTo>
                <a:lnTo>
                  <a:pt x="7355586" y="4944618"/>
                </a:lnTo>
                <a:lnTo>
                  <a:pt x="7467346" y="4886071"/>
                </a:lnTo>
                <a:close/>
                <a:moveTo>
                  <a:pt x="7335394" y="4948174"/>
                </a:moveTo>
                <a:lnTo>
                  <a:pt x="7217537" y="4967986"/>
                </a:lnTo>
                <a:lnTo>
                  <a:pt x="7327329" y="4917504"/>
                </a:lnTo>
                <a:lnTo>
                  <a:pt x="7443470" y="4891532"/>
                </a:lnTo>
                <a:close/>
                <a:moveTo>
                  <a:pt x="7317232" y="4957636"/>
                </a:moveTo>
                <a:lnTo>
                  <a:pt x="7205599" y="5016119"/>
                </a:lnTo>
                <a:lnTo>
                  <a:pt x="7082028" y="5030343"/>
                </a:lnTo>
                <a:lnTo>
                  <a:pt x="7195439" y="4978210"/>
                </a:lnTo>
                <a:close/>
                <a:moveTo>
                  <a:pt x="7061772" y="5032693"/>
                </a:moveTo>
                <a:lnTo>
                  <a:pt x="6942011" y="5046472"/>
                </a:lnTo>
                <a:lnTo>
                  <a:pt x="7053453" y="5002022"/>
                </a:lnTo>
                <a:lnTo>
                  <a:pt x="7171436" y="4982147"/>
                </a:lnTo>
                <a:close/>
                <a:moveTo>
                  <a:pt x="7043230" y="5041202"/>
                </a:moveTo>
                <a:lnTo>
                  <a:pt x="6929692" y="5092700"/>
                </a:lnTo>
                <a:lnTo>
                  <a:pt x="6804216" y="5100638"/>
                </a:lnTo>
                <a:lnTo>
                  <a:pt x="6919214" y="5054854"/>
                </a:lnTo>
                <a:close/>
                <a:moveTo>
                  <a:pt x="6784086" y="5102543"/>
                </a:moveTo>
                <a:lnTo>
                  <a:pt x="6662611" y="5110226"/>
                </a:lnTo>
                <a:lnTo>
                  <a:pt x="6775450" y="5072126"/>
                </a:lnTo>
                <a:lnTo>
                  <a:pt x="6895275" y="5058283"/>
                </a:lnTo>
                <a:close/>
                <a:moveTo>
                  <a:pt x="6765036" y="5110099"/>
                </a:moveTo>
                <a:lnTo>
                  <a:pt x="6650228" y="5155819"/>
                </a:lnTo>
                <a:lnTo>
                  <a:pt x="6523228" y="5157470"/>
                </a:lnTo>
                <a:lnTo>
                  <a:pt x="6639751" y="5118037"/>
                </a:lnTo>
                <a:close/>
                <a:moveTo>
                  <a:pt x="6502337" y="5157724"/>
                </a:moveTo>
                <a:lnTo>
                  <a:pt x="6379147" y="5159248"/>
                </a:lnTo>
                <a:lnTo>
                  <a:pt x="6493447" y="5127498"/>
                </a:lnTo>
                <a:lnTo>
                  <a:pt x="6615113" y="5119815"/>
                </a:lnTo>
                <a:close/>
                <a:moveTo>
                  <a:pt x="6482842" y="5164074"/>
                </a:moveTo>
                <a:lnTo>
                  <a:pt x="6366510" y="5203381"/>
                </a:lnTo>
                <a:lnTo>
                  <a:pt x="6237478" y="5198682"/>
                </a:lnTo>
                <a:lnTo>
                  <a:pt x="6355398" y="5165662"/>
                </a:lnTo>
                <a:close/>
                <a:moveTo>
                  <a:pt x="6216650" y="5197602"/>
                </a:moveTo>
                <a:lnTo>
                  <a:pt x="6091809" y="5193030"/>
                </a:lnTo>
                <a:lnTo>
                  <a:pt x="6207379" y="5167186"/>
                </a:lnTo>
                <a:lnTo>
                  <a:pt x="6330760" y="5165662"/>
                </a:lnTo>
                <a:close/>
                <a:moveTo>
                  <a:pt x="6196584" y="5203190"/>
                </a:moveTo>
                <a:lnTo>
                  <a:pt x="6078855" y="5236210"/>
                </a:lnTo>
                <a:lnTo>
                  <a:pt x="5948109" y="5225161"/>
                </a:lnTo>
                <a:lnTo>
                  <a:pt x="6067362" y="5198491"/>
                </a:lnTo>
                <a:close/>
                <a:moveTo>
                  <a:pt x="5926963" y="5223383"/>
                </a:moveTo>
                <a:lnTo>
                  <a:pt x="5800535" y="5212652"/>
                </a:lnTo>
                <a:lnTo>
                  <a:pt x="5917311" y="5192967"/>
                </a:lnTo>
                <a:lnTo>
                  <a:pt x="6042343" y="5197539"/>
                </a:lnTo>
                <a:close/>
                <a:moveTo>
                  <a:pt x="5927408" y="5229733"/>
                </a:moveTo>
                <a:lnTo>
                  <a:pt x="6061329" y="5241100"/>
                </a:lnTo>
                <a:lnTo>
                  <a:pt x="5940679" y="5274818"/>
                </a:lnTo>
                <a:lnTo>
                  <a:pt x="5805170" y="5257038"/>
                </a:lnTo>
                <a:close/>
                <a:moveTo>
                  <a:pt x="6079427" y="5242433"/>
                </a:moveTo>
                <a:lnTo>
                  <a:pt x="6215634" y="5253927"/>
                </a:lnTo>
                <a:lnTo>
                  <a:pt x="6094984" y="5294757"/>
                </a:lnTo>
                <a:lnTo>
                  <a:pt x="5956872" y="5276850"/>
                </a:lnTo>
                <a:close/>
                <a:moveTo>
                  <a:pt x="6231509" y="5255133"/>
                </a:moveTo>
                <a:lnTo>
                  <a:pt x="6369368" y="5266817"/>
                </a:lnTo>
                <a:lnTo>
                  <a:pt x="6248400" y="5314950"/>
                </a:lnTo>
                <a:lnTo>
                  <a:pt x="6108700" y="5296662"/>
                </a:lnTo>
                <a:close/>
                <a:moveTo>
                  <a:pt x="6383528" y="5267833"/>
                </a:moveTo>
                <a:lnTo>
                  <a:pt x="6522784" y="5279581"/>
                </a:lnTo>
                <a:lnTo>
                  <a:pt x="6402642" y="5334826"/>
                </a:lnTo>
                <a:lnTo>
                  <a:pt x="6261672" y="5316347"/>
                </a:lnTo>
                <a:close/>
                <a:moveTo>
                  <a:pt x="6535928" y="5280533"/>
                </a:moveTo>
                <a:lnTo>
                  <a:pt x="6676200" y="5292408"/>
                </a:lnTo>
                <a:lnTo>
                  <a:pt x="6556883" y="5354892"/>
                </a:lnTo>
                <a:lnTo>
                  <a:pt x="6414770" y="5336223"/>
                </a:lnTo>
                <a:close/>
                <a:moveTo>
                  <a:pt x="6687947" y="5293233"/>
                </a:moveTo>
                <a:lnTo>
                  <a:pt x="6829107" y="5305171"/>
                </a:lnTo>
                <a:lnTo>
                  <a:pt x="6710744" y="5375021"/>
                </a:lnTo>
                <a:lnTo>
                  <a:pt x="6567806" y="5355971"/>
                </a:lnTo>
                <a:close/>
                <a:moveTo>
                  <a:pt x="6840030" y="5305933"/>
                </a:moveTo>
                <a:lnTo>
                  <a:pt x="6981825" y="5317871"/>
                </a:lnTo>
                <a:lnTo>
                  <a:pt x="6864350" y="5395913"/>
                </a:lnTo>
                <a:lnTo>
                  <a:pt x="6720650" y="5376863"/>
                </a:lnTo>
                <a:close/>
                <a:moveTo>
                  <a:pt x="6992049" y="5318633"/>
                </a:moveTo>
                <a:lnTo>
                  <a:pt x="7134479" y="5330635"/>
                </a:lnTo>
                <a:lnTo>
                  <a:pt x="7018528" y="5414963"/>
                </a:lnTo>
                <a:lnTo>
                  <a:pt x="6874257" y="5395913"/>
                </a:lnTo>
                <a:close/>
                <a:moveTo>
                  <a:pt x="7144449" y="5331333"/>
                </a:moveTo>
                <a:lnTo>
                  <a:pt x="7287260" y="5343398"/>
                </a:lnTo>
                <a:lnTo>
                  <a:pt x="7172960" y="5435029"/>
                </a:lnTo>
                <a:lnTo>
                  <a:pt x="7028244" y="5415979"/>
                </a:lnTo>
                <a:close/>
                <a:moveTo>
                  <a:pt x="7296468" y="5344033"/>
                </a:moveTo>
                <a:lnTo>
                  <a:pt x="7439724" y="5356098"/>
                </a:lnTo>
                <a:lnTo>
                  <a:pt x="7326631" y="5455031"/>
                </a:lnTo>
                <a:lnTo>
                  <a:pt x="7181469" y="5435981"/>
                </a:lnTo>
                <a:close/>
                <a:moveTo>
                  <a:pt x="7448550" y="5356733"/>
                </a:moveTo>
                <a:lnTo>
                  <a:pt x="7592124" y="5368862"/>
                </a:lnTo>
                <a:lnTo>
                  <a:pt x="7480491" y="5475097"/>
                </a:lnTo>
                <a:lnTo>
                  <a:pt x="7335012" y="5456047"/>
                </a:lnTo>
                <a:close/>
                <a:moveTo>
                  <a:pt x="7600569" y="5369433"/>
                </a:moveTo>
                <a:lnTo>
                  <a:pt x="7744460" y="5381625"/>
                </a:lnTo>
                <a:lnTo>
                  <a:pt x="7634415" y="5495163"/>
                </a:lnTo>
                <a:lnTo>
                  <a:pt x="7488365" y="5476113"/>
                </a:lnTo>
                <a:close/>
                <a:moveTo>
                  <a:pt x="7752969" y="5382133"/>
                </a:moveTo>
                <a:lnTo>
                  <a:pt x="7897051" y="5394325"/>
                </a:lnTo>
                <a:lnTo>
                  <a:pt x="7788657" y="5514975"/>
                </a:lnTo>
                <a:lnTo>
                  <a:pt x="7642607" y="5495925"/>
                </a:lnTo>
                <a:close/>
                <a:moveTo>
                  <a:pt x="7904988" y="5394833"/>
                </a:moveTo>
                <a:lnTo>
                  <a:pt x="8049324" y="5407025"/>
                </a:lnTo>
                <a:lnTo>
                  <a:pt x="7941374" y="5537200"/>
                </a:lnTo>
                <a:lnTo>
                  <a:pt x="7795324" y="5518150"/>
                </a:lnTo>
                <a:close/>
                <a:moveTo>
                  <a:pt x="8057007" y="5407533"/>
                </a:moveTo>
                <a:lnTo>
                  <a:pt x="8201533" y="5419789"/>
                </a:lnTo>
                <a:lnTo>
                  <a:pt x="8096441" y="5555234"/>
                </a:lnTo>
                <a:lnTo>
                  <a:pt x="7949946" y="5536184"/>
                </a:lnTo>
                <a:close/>
                <a:moveTo>
                  <a:pt x="8061960" y="5401628"/>
                </a:moveTo>
                <a:lnTo>
                  <a:pt x="8168831" y="5273294"/>
                </a:lnTo>
                <a:lnTo>
                  <a:pt x="8311070" y="5278501"/>
                </a:lnTo>
                <a:lnTo>
                  <a:pt x="8206169" y="5413820"/>
                </a:lnTo>
                <a:close/>
                <a:moveTo>
                  <a:pt x="8173974" y="5267135"/>
                </a:moveTo>
                <a:lnTo>
                  <a:pt x="8280718" y="5139055"/>
                </a:lnTo>
                <a:lnTo>
                  <a:pt x="8420418" y="5137277"/>
                </a:lnTo>
                <a:lnTo>
                  <a:pt x="8315707" y="5272342"/>
                </a:lnTo>
                <a:close/>
                <a:moveTo>
                  <a:pt x="8286052" y="5132578"/>
                </a:moveTo>
                <a:lnTo>
                  <a:pt x="8392541" y="5004753"/>
                </a:lnTo>
                <a:lnTo>
                  <a:pt x="8530145" y="4996053"/>
                </a:lnTo>
                <a:lnTo>
                  <a:pt x="8425561" y="5130864"/>
                </a:lnTo>
                <a:close/>
                <a:moveTo>
                  <a:pt x="8398193" y="4998022"/>
                </a:moveTo>
                <a:lnTo>
                  <a:pt x="8504428" y="4870514"/>
                </a:lnTo>
                <a:lnTo>
                  <a:pt x="8639556" y="4854956"/>
                </a:lnTo>
                <a:lnTo>
                  <a:pt x="8534400" y="4991481"/>
                </a:lnTo>
                <a:close/>
                <a:moveTo>
                  <a:pt x="8510333" y="4863402"/>
                </a:moveTo>
                <a:lnTo>
                  <a:pt x="8616252" y="4736402"/>
                </a:lnTo>
                <a:lnTo>
                  <a:pt x="8749030" y="4714050"/>
                </a:lnTo>
                <a:lnTo>
                  <a:pt x="8645017" y="4848098"/>
                </a:lnTo>
                <a:close/>
                <a:moveTo>
                  <a:pt x="8621395" y="4730750"/>
                </a:moveTo>
                <a:lnTo>
                  <a:pt x="8726995" y="4603750"/>
                </a:lnTo>
                <a:lnTo>
                  <a:pt x="8857234" y="4574604"/>
                </a:lnTo>
                <a:lnTo>
                  <a:pt x="8753602" y="4707954"/>
                </a:lnTo>
                <a:close/>
                <a:moveTo>
                  <a:pt x="8733663" y="4596003"/>
                </a:moveTo>
                <a:lnTo>
                  <a:pt x="8838819" y="4469702"/>
                </a:lnTo>
                <a:lnTo>
                  <a:pt x="8966518" y="4433951"/>
                </a:lnTo>
                <a:lnTo>
                  <a:pt x="8863330" y="4567301"/>
                </a:lnTo>
                <a:close/>
                <a:moveTo>
                  <a:pt x="8845994" y="4461129"/>
                </a:moveTo>
                <a:lnTo>
                  <a:pt x="8950643" y="4335463"/>
                </a:lnTo>
                <a:lnTo>
                  <a:pt x="9075738" y="4293172"/>
                </a:lnTo>
                <a:lnTo>
                  <a:pt x="8973058" y="4425506"/>
                </a:lnTo>
                <a:close/>
                <a:moveTo>
                  <a:pt x="8958453" y="4326128"/>
                </a:moveTo>
                <a:lnTo>
                  <a:pt x="9062530" y="4201160"/>
                </a:lnTo>
                <a:lnTo>
                  <a:pt x="9184831" y="4152456"/>
                </a:lnTo>
                <a:lnTo>
                  <a:pt x="9082786" y="4284028"/>
                </a:lnTo>
                <a:close/>
                <a:moveTo>
                  <a:pt x="9071039" y="4191000"/>
                </a:moveTo>
                <a:lnTo>
                  <a:pt x="9174353" y="4066984"/>
                </a:lnTo>
                <a:lnTo>
                  <a:pt x="9293796" y="4012057"/>
                </a:lnTo>
                <a:lnTo>
                  <a:pt x="9192514" y="4142677"/>
                </a:lnTo>
                <a:close/>
                <a:moveTo>
                  <a:pt x="9183815" y="4055682"/>
                </a:moveTo>
                <a:lnTo>
                  <a:pt x="9286177" y="3932746"/>
                </a:lnTo>
                <a:lnTo>
                  <a:pt x="9402572" y="3871786"/>
                </a:lnTo>
                <a:lnTo>
                  <a:pt x="9302242" y="4001199"/>
                </a:lnTo>
                <a:close/>
                <a:moveTo>
                  <a:pt x="9296781" y="3919982"/>
                </a:moveTo>
                <a:lnTo>
                  <a:pt x="9398381" y="3798443"/>
                </a:lnTo>
                <a:lnTo>
                  <a:pt x="9511474" y="3731768"/>
                </a:lnTo>
                <a:lnTo>
                  <a:pt x="9412288" y="3859721"/>
                </a:lnTo>
                <a:close/>
                <a:moveTo>
                  <a:pt x="9410129" y="3783965"/>
                </a:moveTo>
                <a:lnTo>
                  <a:pt x="9509887" y="3663950"/>
                </a:lnTo>
                <a:lnTo>
                  <a:pt x="9619361" y="3592005"/>
                </a:lnTo>
                <a:lnTo>
                  <a:pt x="9521698" y="3717989"/>
                </a:lnTo>
                <a:close/>
                <a:moveTo>
                  <a:pt x="9523857" y="3647440"/>
                </a:moveTo>
                <a:lnTo>
                  <a:pt x="9621710" y="3529965"/>
                </a:lnTo>
                <a:lnTo>
                  <a:pt x="9727184" y="3453257"/>
                </a:lnTo>
                <a:lnTo>
                  <a:pt x="9631426" y="3576701"/>
                </a:lnTo>
                <a:close/>
                <a:moveTo>
                  <a:pt x="9638157" y="3510026"/>
                </a:moveTo>
                <a:lnTo>
                  <a:pt x="9733407" y="3395726"/>
                </a:lnTo>
                <a:lnTo>
                  <a:pt x="9834181" y="3315145"/>
                </a:lnTo>
                <a:lnTo>
                  <a:pt x="9740900" y="3435350"/>
                </a:lnTo>
                <a:close/>
                <a:moveTo>
                  <a:pt x="9729089" y="3390900"/>
                </a:moveTo>
                <a:lnTo>
                  <a:pt x="9637522" y="3464116"/>
                </a:lnTo>
                <a:lnTo>
                  <a:pt x="9725533" y="3366008"/>
                </a:lnTo>
                <a:lnTo>
                  <a:pt x="9814941" y="3287840"/>
                </a:lnTo>
                <a:close/>
                <a:moveTo>
                  <a:pt x="9607550" y="3488563"/>
                </a:moveTo>
                <a:lnTo>
                  <a:pt x="9525000" y="3554476"/>
                </a:lnTo>
                <a:lnTo>
                  <a:pt x="9605835" y="3471101"/>
                </a:lnTo>
                <a:lnTo>
                  <a:pt x="9686099" y="3401251"/>
                </a:lnTo>
                <a:close/>
                <a:moveTo>
                  <a:pt x="9581769" y="3517328"/>
                </a:moveTo>
                <a:lnTo>
                  <a:pt x="9493821" y="3615372"/>
                </a:lnTo>
                <a:lnTo>
                  <a:pt x="9400032" y="3683572"/>
                </a:lnTo>
                <a:lnTo>
                  <a:pt x="9490075" y="3590671"/>
                </a:lnTo>
                <a:close/>
                <a:moveTo>
                  <a:pt x="9369996" y="3705416"/>
                </a:moveTo>
                <a:lnTo>
                  <a:pt x="9285288" y="3767011"/>
                </a:lnTo>
                <a:lnTo>
                  <a:pt x="9367838" y="3688144"/>
                </a:lnTo>
                <a:lnTo>
                  <a:pt x="9450388" y="3622103"/>
                </a:lnTo>
                <a:close/>
                <a:moveTo>
                  <a:pt x="9344216" y="3732022"/>
                </a:moveTo>
                <a:lnTo>
                  <a:pt x="9254236" y="3824796"/>
                </a:lnTo>
                <a:lnTo>
                  <a:pt x="9158224" y="3887978"/>
                </a:lnTo>
                <a:lnTo>
                  <a:pt x="9250299" y="3800348"/>
                </a:lnTo>
                <a:close/>
                <a:moveTo>
                  <a:pt x="9128316" y="3907536"/>
                </a:moveTo>
                <a:lnTo>
                  <a:pt x="9041384" y="3964686"/>
                </a:lnTo>
                <a:lnTo>
                  <a:pt x="9126283" y="3890455"/>
                </a:lnTo>
                <a:lnTo>
                  <a:pt x="9211119" y="3828733"/>
                </a:lnTo>
                <a:close/>
                <a:moveTo>
                  <a:pt x="9102534" y="3932111"/>
                </a:moveTo>
                <a:lnTo>
                  <a:pt x="9010650" y="4019550"/>
                </a:lnTo>
                <a:lnTo>
                  <a:pt x="8912416" y="4077462"/>
                </a:lnTo>
                <a:lnTo>
                  <a:pt x="9006459" y="3994912"/>
                </a:lnTo>
                <a:close/>
                <a:moveTo>
                  <a:pt x="8882761" y="4094925"/>
                </a:moveTo>
                <a:lnTo>
                  <a:pt x="8793861" y="4147503"/>
                </a:lnTo>
                <a:lnTo>
                  <a:pt x="8880666" y="4078034"/>
                </a:lnTo>
                <a:lnTo>
                  <a:pt x="8967724" y="4020884"/>
                </a:lnTo>
                <a:close/>
                <a:moveTo>
                  <a:pt x="8856917" y="4117594"/>
                </a:moveTo>
                <a:lnTo>
                  <a:pt x="8763000" y="4199700"/>
                </a:lnTo>
                <a:lnTo>
                  <a:pt x="8662670" y="4252214"/>
                </a:lnTo>
                <a:lnTo>
                  <a:pt x="8758619" y="4175506"/>
                </a:lnTo>
                <a:close/>
                <a:moveTo>
                  <a:pt x="8633206" y="4267708"/>
                </a:moveTo>
                <a:lnTo>
                  <a:pt x="8541956" y="4315460"/>
                </a:lnTo>
                <a:lnTo>
                  <a:pt x="8630856" y="4250944"/>
                </a:lnTo>
                <a:lnTo>
                  <a:pt x="8719756" y="4198366"/>
                </a:lnTo>
                <a:close/>
                <a:moveTo>
                  <a:pt x="8607234" y="4288473"/>
                </a:moveTo>
                <a:lnTo>
                  <a:pt x="8511413" y="4365054"/>
                </a:lnTo>
                <a:lnTo>
                  <a:pt x="8408988" y="4412171"/>
                </a:lnTo>
                <a:lnTo>
                  <a:pt x="8506778" y="4341114"/>
                </a:lnTo>
                <a:close/>
                <a:moveTo>
                  <a:pt x="8379524" y="4425950"/>
                </a:moveTo>
                <a:lnTo>
                  <a:pt x="8286243" y="4468876"/>
                </a:lnTo>
                <a:lnTo>
                  <a:pt x="8376730" y="4409377"/>
                </a:lnTo>
                <a:lnTo>
                  <a:pt x="8468106" y="4361561"/>
                </a:lnTo>
                <a:close/>
                <a:moveTo>
                  <a:pt x="8353362" y="4445000"/>
                </a:moveTo>
                <a:lnTo>
                  <a:pt x="8255762" y="4515993"/>
                </a:lnTo>
                <a:lnTo>
                  <a:pt x="8151241" y="4557586"/>
                </a:lnTo>
                <a:lnTo>
                  <a:pt x="8250809" y="4492181"/>
                </a:lnTo>
                <a:close/>
                <a:moveTo>
                  <a:pt x="8121650" y="4569016"/>
                </a:moveTo>
                <a:lnTo>
                  <a:pt x="8026400" y="4607116"/>
                </a:lnTo>
                <a:lnTo>
                  <a:pt x="8118602" y="4552760"/>
                </a:lnTo>
                <a:lnTo>
                  <a:pt x="8212011" y="4509770"/>
                </a:lnTo>
                <a:close/>
                <a:moveTo>
                  <a:pt x="8095298" y="4586351"/>
                </a:moveTo>
                <a:lnTo>
                  <a:pt x="7995920" y="4651693"/>
                </a:lnTo>
                <a:lnTo>
                  <a:pt x="7889431" y="4687761"/>
                </a:lnTo>
                <a:lnTo>
                  <a:pt x="7990650" y="4628071"/>
                </a:lnTo>
                <a:close/>
                <a:moveTo>
                  <a:pt x="7860348" y="4697667"/>
                </a:moveTo>
                <a:lnTo>
                  <a:pt x="7763129" y="4730750"/>
                </a:lnTo>
                <a:lnTo>
                  <a:pt x="7856982" y="4681601"/>
                </a:lnTo>
                <a:lnTo>
                  <a:pt x="7952232" y="4643501"/>
                </a:lnTo>
                <a:close/>
                <a:moveTo>
                  <a:pt x="7833678" y="4713415"/>
                </a:moveTo>
                <a:lnTo>
                  <a:pt x="7732522" y="4772978"/>
                </a:lnTo>
                <a:lnTo>
                  <a:pt x="7624128" y="4803394"/>
                </a:lnTo>
                <a:lnTo>
                  <a:pt x="7726998" y="4749483"/>
                </a:lnTo>
                <a:close/>
                <a:moveTo>
                  <a:pt x="7594600" y="4811586"/>
                </a:moveTo>
                <a:lnTo>
                  <a:pt x="7495604" y="4839335"/>
                </a:lnTo>
                <a:lnTo>
                  <a:pt x="7590854" y="4795457"/>
                </a:lnTo>
                <a:lnTo>
                  <a:pt x="7688199" y="4762564"/>
                </a:lnTo>
                <a:close/>
                <a:moveTo>
                  <a:pt x="7567549" y="4825746"/>
                </a:moveTo>
                <a:lnTo>
                  <a:pt x="7464807" y="4879594"/>
                </a:lnTo>
                <a:lnTo>
                  <a:pt x="7354506" y="4904232"/>
                </a:lnTo>
                <a:lnTo>
                  <a:pt x="7458964" y="4856163"/>
                </a:lnTo>
                <a:close/>
                <a:moveTo>
                  <a:pt x="7324979" y="4910836"/>
                </a:moveTo>
                <a:lnTo>
                  <a:pt x="7224269" y="4933379"/>
                </a:lnTo>
                <a:lnTo>
                  <a:pt x="7320979" y="4894834"/>
                </a:lnTo>
                <a:lnTo>
                  <a:pt x="7420166" y="4867085"/>
                </a:lnTo>
                <a:close/>
                <a:moveTo>
                  <a:pt x="7297420" y="4923536"/>
                </a:moveTo>
                <a:lnTo>
                  <a:pt x="7193153" y="4971479"/>
                </a:lnTo>
                <a:lnTo>
                  <a:pt x="7081076" y="4990529"/>
                </a:lnTo>
                <a:lnTo>
                  <a:pt x="7186994" y="4948301"/>
                </a:lnTo>
                <a:close/>
                <a:moveTo>
                  <a:pt x="7051357" y="4995355"/>
                </a:moveTo>
                <a:lnTo>
                  <a:pt x="6948995" y="5012627"/>
                </a:lnTo>
                <a:lnTo>
                  <a:pt x="7046976" y="4979480"/>
                </a:lnTo>
                <a:lnTo>
                  <a:pt x="7147878" y="4956937"/>
                </a:lnTo>
                <a:close/>
                <a:moveTo>
                  <a:pt x="7023291" y="5006531"/>
                </a:moveTo>
                <a:lnTo>
                  <a:pt x="6917500" y="5048695"/>
                </a:lnTo>
                <a:lnTo>
                  <a:pt x="6803707" y="5061776"/>
                </a:lnTo>
                <a:lnTo>
                  <a:pt x="6911023" y="5025454"/>
                </a:lnTo>
                <a:close/>
                <a:moveTo>
                  <a:pt x="6773672" y="5065205"/>
                </a:moveTo>
                <a:lnTo>
                  <a:pt x="6669786" y="5077206"/>
                </a:lnTo>
                <a:lnTo>
                  <a:pt x="6769037" y="5049393"/>
                </a:lnTo>
                <a:lnTo>
                  <a:pt x="6871526" y="5032121"/>
                </a:lnTo>
                <a:close/>
                <a:moveTo>
                  <a:pt x="6745034" y="5074920"/>
                </a:moveTo>
                <a:lnTo>
                  <a:pt x="6637845" y="5111179"/>
                </a:lnTo>
                <a:lnTo>
                  <a:pt x="6522403" y="5118481"/>
                </a:lnTo>
                <a:lnTo>
                  <a:pt x="6631051" y="5088065"/>
                </a:lnTo>
                <a:close/>
                <a:moveTo>
                  <a:pt x="6491986" y="5120386"/>
                </a:moveTo>
                <a:lnTo>
                  <a:pt x="6386767" y="5126736"/>
                </a:lnTo>
                <a:lnTo>
                  <a:pt x="6487033" y="5104321"/>
                </a:lnTo>
                <a:lnTo>
                  <a:pt x="6591300" y="5092700"/>
                </a:lnTo>
                <a:close/>
                <a:moveTo>
                  <a:pt x="6462649" y="5128578"/>
                </a:moveTo>
                <a:lnTo>
                  <a:pt x="6354191" y="5158994"/>
                </a:lnTo>
                <a:lnTo>
                  <a:pt x="6237161" y="5160455"/>
                </a:lnTo>
                <a:lnTo>
                  <a:pt x="6347079" y="5135880"/>
                </a:lnTo>
                <a:close/>
                <a:moveTo>
                  <a:pt x="6206300" y="5160836"/>
                </a:moveTo>
                <a:lnTo>
                  <a:pt x="6099747" y="5162169"/>
                </a:lnTo>
                <a:lnTo>
                  <a:pt x="6201029" y="5145088"/>
                </a:lnTo>
                <a:lnTo>
                  <a:pt x="6306503" y="5138738"/>
                </a:lnTo>
                <a:close/>
                <a:moveTo>
                  <a:pt x="6176201" y="5167567"/>
                </a:moveTo>
                <a:lnTo>
                  <a:pt x="6066473" y="5192078"/>
                </a:lnTo>
                <a:lnTo>
                  <a:pt x="5948109" y="5187950"/>
                </a:lnTo>
                <a:lnTo>
                  <a:pt x="6059107" y="5168900"/>
                </a:lnTo>
                <a:close/>
                <a:moveTo>
                  <a:pt x="5916613" y="5186617"/>
                </a:moveTo>
                <a:lnTo>
                  <a:pt x="5808663" y="5182680"/>
                </a:lnTo>
                <a:lnTo>
                  <a:pt x="5910771" y="5170932"/>
                </a:lnTo>
                <a:lnTo>
                  <a:pt x="6017451" y="5169599"/>
                </a:lnTo>
                <a:close/>
                <a:moveTo>
                  <a:pt x="5885625" y="5191824"/>
                </a:moveTo>
                <a:lnTo>
                  <a:pt x="5774754" y="5210493"/>
                </a:lnTo>
                <a:lnTo>
                  <a:pt x="5655056" y="5200650"/>
                </a:lnTo>
                <a:lnTo>
                  <a:pt x="5767134" y="5187950"/>
                </a:lnTo>
                <a:close/>
                <a:moveTo>
                  <a:pt x="5622862" y="5197666"/>
                </a:moveTo>
                <a:lnTo>
                  <a:pt x="5514086" y="5188458"/>
                </a:lnTo>
                <a:lnTo>
                  <a:pt x="5616893" y="5182108"/>
                </a:lnTo>
                <a:lnTo>
                  <a:pt x="5724843" y="5186045"/>
                </a:lnTo>
                <a:close/>
                <a:moveTo>
                  <a:pt x="5591112" y="5201349"/>
                </a:moveTo>
                <a:lnTo>
                  <a:pt x="5479225" y="5214049"/>
                </a:lnTo>
                <a:lnTo>
                  <a:pt x="5358067" y="5198174"/>
                </a:lnTo>
                <a:lnTo>
                  <a:pt x="5471097" y="5190998"/>
                </a:lnTo>
                <a:close/>
                <a:moveTo>
                  <a:pt x="5325237" y="5194300"/>
                </a:moveTo>
                <a:lnTo>
                  <a:pt x="5215573" y="5179949"/>
                </a:lnTo>
                <a:lnTo>
                  <a:pt x="5319014" y="5178616"/>
                </a:lnTo>
                <a:lnTo>
                  <a:pt x="5427917" y="5187823"/>
                </a:lnTo>
                <a:close/>
                <a:moveTo>
                  <a:pt x="5325237" y="5200650"/>
                </a:moveTo>
                <a:lnTo>
                  <a:pt x="5453380" y="5217414"/>
                </a:lnTo>
                <a:lnTo>
                  <a:pt x="5335524" y="5231003"/>
                </a:lnTo>
                <a:lnTo>
                  <a:pt x="5206175" y="5208143"/>
                </a:lnTo>
                <a:close/>
                <a:moveTo>
                  <a:pt x="5479352" y="5220843"/>
                </a:moveTo>
                <a:lnTo>
                  <a:pt x="5611876" y="5238242"/>
                </a:lnTo>
                <a:lnTo>
                  <a:pt x="5491226" y="5258499"/>
                </a:lnTo>
                <a:lnTo>
                  <a:pt x="5357305" y="5234877"/>
                </a:lnTo>
                <a:close/>
                <a:moveTo>
                  <a:pt x="5633403" y="5241036"/>
                </a:moveTo>
                <a:lnTo>
                  <a:pt x="5769102" y="5258816"/>
                </a:lnTo>
                <a:lnTo>
                  <a:pt x="5647309" y="5286058"/>
                </a:lnTo>
                <a:lnTo>
                  <a:pt x="5510086" y="5261801"/>
                </a:lnTo>
                <a:close/>
                <a:moveTo>
                  <a:pt x="5787454" y="5261229"/>
                </a:moveTo>
                <a:lnTo>
                  <a:pt x="5925503" y="5279327"/>
                </a:lnTo>
                <a:lnTo>
                  <a:pt x="5803265" y="5313553"/>
                </a:lnTo>
                <a:lnTo>
                  <a:pt x="5663565" y="5288915"/>
                </a:lnTo>
                <a:close/>
                <a:moveTo>
                  <a:pt x="5941505" y="5281422"/>
                </a:moveTo>
                <a:lnTo>
                  <a:pt x="6081205" y="5299774"/>
                </a:lnTo>
                <a:lnTo>
                  <a:pt x="5959031" y="5341112"/>
                </a:lnTo>
                <a:lnTo>
                  <a:pt x="5817553" y="5316157"/>
                </a:lnTo>
                <a:close/>
                <a:moveTo>
                  <a:pt x="6095556" y="5301679"/>
                </a:moveTo>
                <a:lnTo>
                  <a:pt x="6236716" y="5320157"/>
                </a:lnTo>
                <a:lnTo>
                  <a:pt x="6115050" y="5368481"/>
                </a:lnTo>
                <a:lnTo>
                  <a:pt x="5972175" y="5343081"/>
                </a:lnTo>
                <a:close/>
                <a:moveTo>
                  <a:pt x="6249670" y="5321872"/>
                </a:moveTo>
                <a:lnTo>
                  <a:pt x="6391910" y="5340541"/>
                </a:lnTo>
                <a:lnTo>
                  <a:pt x="6271260" y="5396167"/>
                </a:lnTo>
                <a:lnTo>
                  <a:pt x="6127242" y="5370767"/>
                </a:lnTo>
                <a:close/>
                <a:moveTo>
                  <a:pt x="6403721" y="5342065"/>
                </a:moveTo>
                <a:lnTo>
                  <a:pt x="6546850" y="5361115"/>
                </a:lnTo>
                <a:lnTo>
                  <a:pt x="6426835" y="5423980"/>
                </a:lnTo>
                <a:lnTo>
                  <a:pt x="6281865" y="5398580"/>
                </a:lnTo>
                <a:close/>
                <a:moveTo>
                  <a:pt x="6557772" y="5362258"/>
                </a:moveTo>
                <a:lnTo>
                  <a:pt x="6701600" y="5381308"/>
                </a:lnTo>
                <a:lnTo>
                  <a:pt x="6582728" y="5451158"/>
                </a:lnTo>
                <a:lnTo>
                  <a:pt x="6437059" y="5425758"/>
                </a:lnTo>
                <a:close/>
                <a:moveTo>
                  <a:pt x="6711823" y="5382451"/>
                </a:moveTo>
                <a:lnTo>
                  <a:pt x="6856286" y="5401501"/>
                </a:lnTo>
                <a:lnTo>
                  <a:pt x="6738620" y="5478844"/>
                </a:lnTo>
                <a:lnTo>
                  <a:pt x="6592570" y="5452999"/>
                </a:lnTo>
                <a:close/>
                <a:moveTo>
                  <a:pt x="6865874" y="5402707"/>
                </a:moveTo>
                <a:lnTo>
                  <a:pt x="7010782" y="5421757"/>
                </a:lnTo>
                <a:lnTo>
                  <a:pt x="6894513" y="5506339"/>
                </a:lnTo>
                <a:lnTo>
                  <a:pt x="6747447" y="5480050"/>
                </a:lnTo>
                <a:close/>
                <a:moveTo>
                  <a:pt x="7019925" y="5422900"/>
                </a:moveTo>
                <a:lnTo>
                  <a:pt x="7165277" y="5441950"/>
                </a:lnTo>
                <a:lnTo>
                  <a:pt x="7050406" y="5533835"/>
                </a:lnTo>
                <a:lnTo>
                  <a:pt x="6903149" y="5507800"/>
                </a:lnTo>
                <a:close/>
                <a:moveTo>
                  <a:pt x="7174040" y="5443093"/>
                </a:moveTo>
                <a:lnTo>
                  <a:pt x="7319709" y="5462143"/>
                </a:lnTo>
                <a:lnTo>
                  <a:pt x="7206298" y="5561267"/>
                </a:lnTo>
                <a:lnTo>
                  <a:pt x="7058724" y="5535232"/>
                </a:lnTo>
                <a:close/>
                <a:moveTo>
                  <a:pt x="7328091" y="5463286"/>
                </a:moveTo>
                <a:lnTo>
                  <a:pt x="7474141" y="5482336"/>
                </a:lnTo>
                <a:lnTo>
                  <a:pt x="7362318" y="5588762"/>
                </a:lnTo>
                <a:lnTo>
                  <a:pt x="7214044" y="5562600"/>
                </a:lnTo>
                <a:close/>
                <a:moveTo>
                  <a:pt x="7482142" y="5483479"/>
                </a:moveTo>
                <a:lnTo>
                  <a:pt x="7628192" y="5502529"/>
                </a:lnTo>
                <a:lnTo>
                  <a:pt x="7517956" y="5616321"/>
                </a:lnTo>
                <a:lnTo>
                  <a:pt x="7369810" y="5590159"/>
                </a:lnTo>
                <a:close/>
                <a:moveTo>
                  <a:pt x="7636193" y="5503736"/>
                </a:moveTo>
                <a:lnTo>
                  <a:pt x="7782624" y="5522786"/>
                </a:lnTo>
                <a:lnTo>
                  <a:pt x="7673975" y="5643817"/>
                </a:lnTo>
                <a:lnTo>
                  <a:pt x="7525639" y="5617655"/>
                </a:lnTo>
                <a:close/>
                <a:moveTo>
                  <a:pt x="7790244" y="5523929"/>
                </a:moveTo>
                <a:lnTo>
                  <a:pt x="7936802" y="5542979"/>
                </a:lnTo>
                <a:lnTo>
                  <a:pt x="7829550" y="5671312"/>
                </a:lnTo>
                <a:lnTo>
                  <a:pt x="7680960" y="5645087"/>
                </a:lnTo>
                <a:close/>
                <a:moveTo>
                  <a:pt x="7944294" y="5544122"/>
                </a:moveTo>
                <a:lnTo>
                  <a:pt x="8091044" y="5563172"/>
                </a:lnTo>
                <a:lnTo>
                  <a:pt x="7985824" y="5698808"/>
                </a:lnTo>
                <a:lnTo>
                  <a:pt x="7837106" y="5672582"/>
                </a:lnTo>
                <a:close/>
                <a:moveTo>
                  <a:pt x="8098345" y="5564315"/>
                </a:moveTo>
                <a:lnTo>
                  <a:pt x="8245221" y="5583365"/>
                </a:lnTo>
                <a:lnTo>
                  <a:pt x="8141716" y="5726367"/>
                </a:lnTo>
                <a:lnTo>
                  <a:pt x="7992872" y="5700078"/>
                </a:lnTo>
                <a:close/>
                <a:moveTo>
                  <a:pt x="8102854" y="5558473"/>
                </a:moveTo>
                <a:lnTo>
                  <a:pt x="8208137" y="5422710"/>
                </a:lnTo>
                <a:lnTo>
                  <a:pt x="8352790" y="5434902"/>
                </a:lnTo>
                <a:lnTo>
                  <a:pt x="8249412" y="5577713"/>
                </a:lnTo>
                <a:close/>
                <a:moveTo>
                  <a:pt x="8212519" y="5416550"/>
                </a:moveTo>
                <a:lnTo>
                  <a:pt x="8317738" y="5280914"/>
                </a:lnTo>
                <a:lnTo>
                  <a:pt x="8460105" y="5286121"/>
                </a:lnTo>
                <a:lnTo>
                  <a:pt x="8356918" y="5428742"/>
                </a:lnTo>
                <a:close/>
                <a:moveTo>
                  <a:pt x="8322564" y="5274691"/>
                </a:moveTo>
                <a:lnTo>
                  <a:pt x="8427593" y="5139246"/>
                </a:lnTo>
                <a:lnTo>
                  <a:pt x="8567674" y="5137468"/>
                </a:lnTo>
                <a:lnTo>
                  <a:pt x="8464550" y="5279898"/>
                </a:lnTo>
                <a:close/>
                <a:moveTo>
                  <a:pt x="8432800" y="5132832"/>
                </a:moveTo>
                <a:lnTo>
                  <a:pt x="8537448" y="4997450"/>
                </a:lnTo>
                <a:lnTo>
                  <a:pt x="8675243" y="4988751"/>
                </a:lnTo>
                <a:lnTo>
                  <a:pt x="8572500" y="5131118"/>
                </a:lnTo>
                <a:close/>
                <a:moveTo>
                  <a:pt x="8542655" y="4991100"/>
                </a:moveTo>
                <a:lnTo>
                  <a:pt x="8647303" y="4856226"/>
                </a:lnTo>
                <a:lnTo>
                  <a:pt x="8782685" y="4840605"/>
                </a:lnTo>
                <a:lnTo>
                  <a:pt x="8680069" y="4982464"/>
                </a:lnTo>
                <a:close/>
                <a:moveTo>
                  <a:pt x="8652701" y="4849178"/>
                </a:moveTo>
                <a:lnTo>
                  <a:pt x="8757094" y="4714558"/>
                </a:lnTo>
                <a:lnTo>
                  <a:pt x="8890444" y="4692142"/>
                </a:lnTo>
                <a:lnTo>
                  <a:pt x="8788019" y="4833620"/>
                </a:lnTo>
                <a:close/>
                <a:moveTo>
                  <a:pt x="8763000" y="4707001"/>
                </a:moveTo>
                <a:lnTo>
                  <a:pt x="8867077" y="4572762"/>
                </a:lnTo>
                <a:lnTo>
                  <a:pt x="8997696" y="4543552"/>
                </a:lnTo>
                <a:lnTo>
                  <a:pt x="8895588" y="4684649"/>
                </a:lnTo>
                <a:close/>
                <a:moveTo>
                  <a:pt x="8873172" y="4564888"/>
                </a:moveTo>
                <a:lnTo>
                  <a:pt x="8976931" y="4431157"/>
                </a:lnTo>
                <a:lnTo>
                  <a:pt x="9105011" y="4395280"/>
                </a:lnTo>
                <a:lnTo>
                  <a:pt x="9003411" y="4535805"/>
                </a:lnTo>
                <a:close/>
                <a:moveTo>
                  <a:pt x="8983472" y="4422712"/>
                </a:moveTo>
                <a:lnTo>
                  <a:pt x="9086786" y="4289362"/>
                </a:lnTo>
                <a:lnTo>
                  <a:pt x="9212326" y="4246944"/>
                </a:lnTo>
                <a:lnTo>
                  <a:pt x="9110726" y="4386644"/>
                </a:lnTo>
                <a:close/>
                <a:moveTo>
                  <a:pt x="9093835" y="4280408"/>
                </a:moveTo>
                <a:lnTo>
                  <a:pt x="9196578" y="4147884"/>
                </a:lnTo>
                <a:lnTo>
                  <a:pt x="9319514" y="4098925"/>
                </a:lnTo>
                <a:lnTo>
                  <a:pt x="9218740" y="4238181"/>
                </a:lnTo>
                <a:close/>
                <a:moveTo>
                  <a:pt x="9204261" y="4138041"/>
                </a:moveTo>
                <a:lnTo>
                  <a:pt x="9306433" y="4006278"/>
                </a:lnTo>
                <a:lnTo>
                  <a:pt x="9426575" y="3950970"/>
                </a:lnTo>
                <a:lnTo>
                  <a:pt x="9326308" y="4089400"/>
                </a:lnTo>
                <a:close/>
                <a:moveTo>
                  <a:pt x="9314879" y="3995420"/>
                </a:moveTo>
                <a:lnTo>
                  <a:pt x="9416479" y="3864674"/>
                </a:lnTo>
                <a:lnTo>
                  <a:pt x="9533763" y="3803206"/>
                </a:lnTo>
                <a:lnTo>
                  <a:pt x="9434385" y="3940493"/>
                </a:lnTo>
                <a:close/>
                <a:moveTo>
                  <a:pt x="9425622" y="3852609"/>
                </a:moveTo>
                <a:lnTo>
                  <a:pt x="9526080" y="3723069"/>
                </a:lnTo>
                <a:lnTo>
                  <a:pt x="9640380" y="3655695"/>
                </a:lnTo>
                <a:lnTo>
                  <a:pt x="9541955" y="3791712"/>
                </a:lnTo>
                <a:close/>
                <a:moveTo>
                  <a:pt x="9536620" y="3709480"/>
                </a:moveTo>
                <a:lnTo>
                  <a:pt x="9635807" y="3581400"/>
                </a:lnTo>
                <a:lnTo>
                  <a:pt x="9746742" y="3508439"/>
                </a:lnTo>
                <a:lnTo>
                  <a:pt x="9649523" y="3642805"/>
                </a:lnTo>
                <a:close/>
                <a:moveTo>
                  <a:pt x="9647936" y="3565970"/>
                </a:moveTo>
                <a:lnTo>
                  <a:pt x="9745790" y="3439859"/>
                </a:lnTo>
                <a:lnTo>
                  <a:pt x="9853105" y="3361753"/>
                </a:lnTo>
                <a:lnTo>
                  <a:pt x="9757346" y="3494024"/>
                </a:lnTo>
                <a:close/>
                <a:moveTo>
                  <a:pt x="9759759" y="3421825"/>
                </a:moveTo>
                <a:lnTo>
                  <a:pt x="9855200" y="3298253"/>
                </a:lnTo>
                <a:lnTo>
                  <a:pt x="9958451" y="3215704"/>
                </a:lnTo>
                <a:lnTo>
                  <a:pt x="9864661" y="3345244"/>
                </a:lnTo>
                <a:close/>
                <a:moveTo>
                  <a:pt x="9872091" y="3276600"/>
                </a:moveTo>
                <a:lnTo>
                  <a:pt x="9965309" y="3156458"/>
                </a:lnTo>
                <a:lnTo>
                  <a:pt x="10063797" y="3070289"/>
                </a:lnTo>
                <a:lnTo>
                  <a:pt x="9972675" y="3196146"/>
                </a:lnTo>
                <a:close/>
                <a:moveTo>
                  <a:pt x="9985629" y="3130550"/>
                </a:moveTo>
                <a:lnTo>
                  <a:pt x="10075101" y="3015171"/>
                </a:lnTo>
                <a:lnTo>
                  <a:pt x="10167747" y="2926969"/>
                </a:lnTo>
                <a:lnTo>
                  <a:pt x="10080434" y="3047619"/>
                </a:lnTo>
                <a:close/>
                <a:moveTo>
                  <a:pt x="10101072" y="2981643"/>
                </a:moveTo>
                <a:lnTo>
                  <a:pt x="10184956" y="2873693"/>
                </a:lnTo>
                <a:lnTo>
                  <a:pt x="10269792" y="2786126"/>
                </a:lnTo>
                <a:lnTo>
                  <a:pt x="10188131" y="2898902"/>
                </a:lnTo>
                <a:close/>
                <a:moveTo>
                  <a:pt x="10144633" y="2915095"/>
                </a:moveTo>
                <a:lnTo>
                  <a:pt x="10070338" y="3010916"/>
                </a:lnTo>
                <a:lnTo>
                  <a:pt x="9992487" y="3085021"/>
                </a:lnTo>
                <a:lnTo>
                  <a:pt x="10069005" y="2993136"/>
                </a:lnTo>
                <a:close/>
                <a:moveTo>
                  <a:pt x="9917303" y="3165348"/>
                </a:moveTo>
                <a:lnTo>
                  <a:pt x="9841103" y="3257169"/>
                </a:lnTo>
                <a:lnTo>
                  <a:pt x="9760903" y="3327019"/>
                </a:lnTo>
                <a:lnTo>
                  <a:pt x="9839643" y="3239262"/>
                </a:lnTo>
                <a:close/>
                <a:moveTo>
                  <a:pt x="4606544" y="5118100"/>
                </a:moveTo>
                <a:lnTo>
                  <a:pt x="4710875" y="5126927"/>
                </a:lnTo>
                <a:lnTo>
                  <a:pt x="4821492" y="5146421"/>
                </a:lnTo>
                <a:lnTo>
                  <a:pt x="4717669" y="5142675"/>
                </a:lnTo>
                <a:close/>
                <a:moveTo>
                  <a:pt x="4752213" y="5150295"/>
                </a:moveTo>
                <a:lnTo>
                  <a:pt x="4866958" y="5154486"/>
                </a:lnTo>
                <a:lnTo>
                  <a:pt x="4989449" y="5176076"/>
                </a:lnTo>
                <a:lnTo>
                  <a:pt x="4875594" y="5177536"/>
                </a:lnTo>
                <a:close/>
                <a:moveTo>
                  <a:pt x="4902835" y="5183569"/>
                </a:moveTo>
                <a:lnTo>
                  <a:pt x="5022977" y="5182045"/>
                </a:lnTo>
                <a:lnTo>
                  <a:pt x="5152517" y="5204905"/>
                </a:lnTo>
                <a:lnTo>
                  <a:pt x="5033518" y="5212398"/>
                </a:lnTo>
                <a:close/>
                <a:moveTo>
                  <a:pt x="5055934" y="5217351"/>
                </a:moveTo>
                <a:lnTo>
                  <a:pt x="5179060" y="5209604"/>
                </a:lnTo>
                <a:lnTo>
                  <a:pt x="5313172" y="5233289"/>
                </a:lnTo>
                <a:lnTo>
                  <a:pt x="5191443" y="5247259"/>
                </a:lnTo>
                <a:close/>
                <a:moveTo>
                  <a:pt x="5210493" y="5251450"/>
                </a:moveTo>
                <a:lnTo>
                  <a:pt x="5335143" y="5237099"/>
                </a:lnTo>
                <a:lnTo>
                  <a:pt x="5472494" y="5261356"/>
                </a:lnTo>
                <a:lnTo>
                  <a:pt x="5349367" y="5282121"/>
                </a:lnTo>
                <a:close/>
                <a:moveTo>
                  <a:pt x="5507228" y="5316982"/>
                </a:moveTo>
                <a:lnTo>
                  <a:pt x="5365750" y="5285867"/>
                </a:lnTo>
                <a:lnTo>
                  <a:pt x="5491036" y="5264785"/>
                </a:lnTo>
                <a:lnTo>
                  <a:pt x="5630736" y="5289487"/>
                </a:lnTo>
                <a:close/>
                <a:moveTo>
                  <a:pt x="5665153" y="5351844"/>
                </a:moveTo>
                <a:lnTo>
                  <a:pt x="5521897" y="5320094"/>
                </a:lnTo>
                <a:lnTo>
                  <a:pt x="5647246" y="5292090"/>
                </a:lnTo>
                <a:lnTo>
                  <a:pt x="5788851" y="5317109"/>
                </a:lnTo>
                <a:close/>
                <a:moveTo>
                  <a:pt x="5823077" y="5386769"/>
                </a:moveTo>
                <a:lnTo>
                  <a:pt x="5678297" y="5355019"/>
                </a:lnTo>
                <a:lnTo>
                  <a:pt x="5803329" y="5320030"/>
                </a:lnTo>
                <a:lnTo>
                  <a:pt x="5946331" y="5345430"/>
                </a:lnTo>
                <a:close/>
                <a:moveTo>
                  <a:pt x="5980938" y="5421630"/>
                </a:moveTo>
                <a:lnTo>
                  <a:pt x="5834888" y="5389372"/>
                </a:lnTo>
                <a:lnTo>
                  <a:pt x="5959221" y="5347335"/>
                </a:lnTo>
                <a:lnTo>
                  <a:pt x="6103430" y="5372735"/>
                </a:lnTo>
                <a:close/>
                <a:moveTo>
                  <a:pt x="6138863" y="5456492"/>
                </a:moveTo>
                <a:lnTo>
                  <a:pt x="5991987" y="5424043"/>
                </a:lnTo>
                <a:lnTo>
                  <a:pt x="6115431" y="5374894"/>
                </a:lnTo>
                <a:lnTo>
                  <a:pt x="6260529" y="5400294"/>
                </a:lnTo>
                <a:close/>
                <a:moveTo>
                  <a:pt x="6296787" y="5491353"/>
                </a:moveTo>
                <a:lnTo>
                  <a:pt x="6149150" y="5458778"/>
                </a:lnTo>
                <a:lnTo>
                  <a:pt x="6271514" y="5402453"/>
                </a:lnTo>
                <a:lnTo>
                  <a:pt x="6417564" y="5428234"/>
                </a:lnTo>
                <a:close/>
                <a:moveTo>
                  <a:pt x="6454648" y="5526278"/>
                </a:moveTo>
                <a:lnTo>
                  <a:pt x="6306376" y="5493512"/>
                </a:lnTo>
                <a:lnTo>
                  <a:pt x="6427597" y="5430012"/>
                </a:lnTo>
                <a:lnTo>
                  <a:pt x="6574028" y="5455857"/>
                </a:lnTo>
                <a:close/>
                <a:moveTo>
                  <a:pt x="6612573" y="5561140"/>
                </a:moveTo>
                <a:lnTo>
                  <a:pt x="6463729" y="5528247"/>
                </a:lnTo>
                <a:lnTo>
                  <a:pt x="6583681" y="5457571"/>
                </a:lnTo>
                <a:lnTo>
                  <a:pt x="6730619" y="5483543"/>
                </a:lnTo>
                <a:close/>
                <a:moveTo>
                  <a:pt x="6770497" y="5596001"/>
                </a:moveTo>
                <a:lnTo>
                  <a:pt x="6621209" y="5563045"/>
                </a:lnTo>
                <a:lnTo>
                  <a:pt x="6739700" y="5485130"/>
                </a:lnTo>
                <a:lnTo>
                  <a:pt x="6887083" y="5511165"/>
                </a:lnTo>
                <a:close/>
                <a:moveTo>
                  <a:pt x="6928358" y="5630863"/>
                </a:moveTo>
                <a:lnTo>
                  <a:pt x="6778752" y="5597843"/>
                </a:lnTo>
                <a:lnTo>
                  <a:pt x="6896100" y="5512816"/>
                </a:lnTo>
                <a:lnTo>
                  <a:pt x="7043865" y="5538915"/>
                </a:lnTo>
                <a:close/>
                <a:moveTo>
                  <a:pt x="7086282" y="5665788"/>
                </a:moveTo>
                <a:lnTo>
                  <a:pt x="6936359" y="5632641"/>
                </a:lnTo>
                <a:lnTo>
                  <a:pt x="7051866" y="5540248"/>
                </a:lnTo>
                <a:lnTo>
                  <a:pt x="7199884" y="5566410"/>
                </a:lnTo>
                <a:close/>
                <a:moveTo>
                  <a:pt x="7244207" y="5700649"/>
                </a:moveTo>
                <a:lnTo>
                  <a:pt x="7093966" y="5667439"/>
                </a:lnTo>
                <a:lnTo>
                  <a:pt x="7207949" y="5567807"/>
                </a:lnTo>
                <a:lnTo>
                  <a:pt x="7356221" y="5594033"/>
                </a:lnTo>
                <a:close/>
                <a:moveTo>
                  <a:pt x="7402069" y="5735511"/>
                </a:moveTo>
                <a:lnTo>
                  <a:pt x="7251700" y="5702300"/>
                </a:lnTo>
                <a:lnTo>
                  <a:pt x="7364031" y="5595366"/>
                </a:lnTo>
                <a:lnTo>
                  <a:pt x="7512558" y="5621592"/>
                </a:lnTo>
                <a:close/>
                <a:moveTo>
                  <a:pt x="7559993" y="5770436"/>
                </a:moveTo>
                <a:lnTo>
                  <a:pt x="7409370" y="5737162"/>
                </a:lnTo>
                <a:lnTo>
                  <a:pt x="7520051" y="5622862"/>
                </a:lnTo>
                <a:lnTo>
                  <a:pt x="7668769" y="5649151"/>
                </a:lnTo>
                <a:close/>
                <a:moveTo>
                  <a:pt x="7717918" y="5805297"/>
                </a:moveTo>
                <a:lnTo>
                  <a:pt x="7567105" y="5772150"/>
                </a:lnTo>
                <a:lnTo>
                  <a:pt x="7676134" y="5650675"/>
                </a:lnTo>
                <a:lnTo>
                  <a:pt x="7824978" y="5676964"/>
                </a:lnTo>
                <a:close/>
                <a:moveTo>
                  <a:pt x="7875842" y="5840159"/>
                </a:moveTo>
                <a:lnTo>
                  <a:pt x="7724902" y="5806821"/>
                </a:lnTo>
                <a:lnTo>
                  <a:pt x="7832154" y="5678043"/>
                </a:lnTo>
                <a:lnTo>
                  <a:pt x="7981188" y="5704396"/>
                </a:lnTo>
                <a:close/>
                <a:moveTo>
                  <a:pt x="8033766" y="5875020"/>
                </a:moveTo>
                <a:lnTo>
                  <a:pt x="7882700" y="5842000"/>
                </a:lnTo>
                <a:lnTo>
                  <a:pt x="7988300" y="5705729"/>
                </a:lnTo>
                <a:lnTo>
                  <a:pt x="8137398" y="5732082"/>
                </a:lnTo>
                <a:close/>
                <a:moveTo>
                  <a:pt x="8191691" y="5909945"/>
                </a:moveTo>
                <a:lnTo>
                  <a:pt x="8040497" y="5876544"/>
                </a:lnTo>
                <a:lnTo>
                  <a:pt x="8144257" y="5733161"/>
                </a:lnTo>
                <a:lnTo>
                  <a:pt x="8293482" y="5759514"/>
                </a:lnTo>
                <a:close/>
                <a:moveTo>
                  <a:pt x="8297355" y="5753735"/>
                </a:moveTo>
                <a:lnTo>
                  <a:pt x="8148447" y="5727700"/>
                </a:lnTo>
                <a:lnTo>
                  <a:pt x="8252079" y="5584444"/>
                </a:lnTo>
                <a:lnTo>
                  <a:pt x="8399081" y="5603494"/>
                </a:lnTo>
                <a:close/>
                <a:moveTo>
                  <a:pt x="8403082" y="5597589"/>
                </a:moveTo>
                <a:lnTo>
                  <a:pt x="8256334" y="5578539"/>
                </a:lnTo>
                <a:lnTo>
                  <a:pt x="8359966" y="5435600"/>
                </a:lnTo>
                <a:lnTo>
                  <a:pt x="8504745" y="5447856"/>
                </a:lnTo>
                <a:close/>
                <a:moveTo>
                  <a:pt x="8509000" y="5441569"/>
                </a:moveTo>
                <a:lnTo>
                  <a:pt x="8364284" y="5429250"/>
                </a:lnTo>
                <a:lnTo>
                  <a:pt x="8467789" y="5286248"/>
                </a:lnTo>
                <a:lnTo>
                  <a:pt x="8610282" y="5291455"/>
                </a:lnTo>
                <a:close/>
                <a:moveTo>
                  <a:pt x="8614664" y="5285359"/>
                </a:moveTo>
                <a:lnTo>
                  <a:pt x="8472424" y="5280152"/>
                </a:lnTo>
                <a:lnTo>
                  <a:pt x="8575611" y="5137150"/>
                </a:lnTo>
                <a:lnTo>
                  <a:pt x="8715883" y="5135372"/>
                </a:lnTo>
                <a:close/>
                <a:moveTo>
                  <a:pt x="8720392" y="5129213"/>
                </a:moveTo>
                <a:lnTo>
                  <a:pt x="8580692" y="5130991"/>
                </a:lnTo>
                <a:lnTo>
                  <a:pt x="8683879" y="4988433"/>
                </a:lnTo>
                <a:lnTo>
                  <a:pt x="8821865" y="4979670"/>
                </a:lnTo>
                <a:close/>
                <a:moveTo>
                  <a:pt x="8826119" y="4973066"/>
                </a:moveTo>
                <a:lnTo>
                  <a:pt x="8688451" y="4981766"/>
                </a:lnTo>
                <a:lnTo>
                  <a:pt x="8791448" y="4839462"/>
                </a:lnTo>
                <a:lnTo>
                  <a:pt x="8927147" y="4823841"/>
                </a:lnTo>
                <a:close/>
                <a:moveTo>
                  <a:pt x="8931846" y="4816920"/>
                </a:moveTo>
                <a:lnTo>
                  <a:pt x="8796338" y="4832350"/>
                </a:lnTo>
                <a:lnTo>
                  <a:pt x="8899081" y="4690301"/>
                </a:lnTo>
                <a:lnTo>
                  <a:pt x="9032431" y="4667885"/>
                </a:lnTo>
                <a:close/>
                <a:moveTo>
                  <a:pt x="9037320" y="4660900"/>
                </a:moveTo>
                <a:lnTo>
                  <a:pt x="8904415" y="4683316"/>
                </a:lnTo>
                <a:lnTo>
                  <a:pt x="9006904" y="4541647"/>
                </a:lnTo>
                <a:lnTo>
                  <a:pt x="9137841" y="4512437"/>
                </a:lnTo>
                <a:close/>
                <a:moveTo>
                  <a:pt x="9143047" y="4504754"/>
                </a:moveTo>
                <a:lnTo>
                  <a:pt x="9012555" y="4533900"/>
                </a:lnTo>
                <a:lnTo>
                  <a:pt x="9114727" y="4392676"/>
                </a:lnTo>
                <a:lnTo>
                  <a:pt x="9243251" y="4356735"/>
                </a:lnTo>
                <a:close/>
                <a:moveTo>
                  <a:pt x="9248775" y="4348544"/>
                </a:moveTo>
                <a:lnTo>
                  <a:pt x="9120759" y="4384421"/>
                </a:lnTo>
                <a:lnTo>
                  <a:pt x="9222359" y="4243705"/>
                </a:lnTo>
                <a:lnTo>
                  <a:pt x="9348406" y="4201097"/>
                </a:lnTo>
                <a:close/>
                <a:moveTo>
                  <a:pt x="9354439" y="4192397"/>
                </a:moveTo>
                <a:lnTo>
                  <a:pt x="9229027" y="4234815"/>
                </a:lnTo>
                <a:lnTo>
                  <a:pt x="9330627" y="4094734"/>
                </a:lnTo>
                <a:lnTo>
                  <a:pt x="9454070" y="4045585"/>
                </a:lnTo>
                <a:close/>
                <a:moveTo>
                  <a:pt x="9460167" y="4036251"/>
                </a:moveTo>
                <a:lnTo>
                  <a:pt x="9337357" y="4085146"/>
                </a:lnTo>
                <a:lnTo>
                  <a:pt x="9438195" y="3945763"/>
                </a:lnTo>
                <a:lnTo>
                  <a:pt x="9558845" y="3890201"/>
                </a:lnTo>
                <a:close/>
                <a:moveTo>
                  <a:pt x="9565894" y="3880041"/>
                </a:moveTo>
                <a:lnTo>
                  <a:pt x="9445816" y="3935286"/>
                </a:lnTo>
                <a:lnTo>
                  <a:pt x="9546019" y="3796792"/>
                </a:lnTo>
                <a:lnTo>
                  <a:pt x="9664065" y="3735007"/>
                </a:lnTo>
                <a:close/>
                <a:moveTo>
                  <a:pt x="9671621" y="3723894"/>
                </a:moveTo>
                <a:lnTo>
                  <a:pt x="9554401" y="3785235"/>
                </a:lnTo>
                <a:lnTo>
                  <a:pt x="9653842" y="3647821"/>
                </a:lnTo>
                <a:lnTo>
                  <a:pt x="9769031" y="3579940"/>
                </a:lnTo>
                <a:close/>
                <a:moveTo>
                  <a:pt x="9777285" y="3567684"/>
                </a:moveTo>
                <a:lnTo>
                  <a:pt x="9662985" y="3634994"/>
                </a:lnTo>
                <a:lnTo>
                  <a:pt x="9761665" y="3498850"/>
                </a:lnTo>
                <a:lnTo>
                  <a:pt x="9873742" y="3425127"/>
                </a:lnTo>
                <a:close/>
                <a:moveTo>
                  <a:pt x="9883013" y="3411538"/>
                </a:moveTo>
                <a:lnTo>
                  <a:pt x="9772206" y="3484372"/>
                </a:lnTo>
                <a:lnTo>
                  <a:pt x="9869488" y="3349943"/>
                </a:lnTo>
                <a:lnTo>
                  <a:pt x="9978263" y="3270822"/>
                </a:lnTo>
                <a:close/>
                <a:moveTo>
                  <a:pt x="9988741" y="3255328"/>
                </a:moveTo>
                <a:lnTo>
                  <a:pt x="9881489" y="3333369"/>
                </a:lnTo>
                <a:lnTo>
                  <a:pt x="9977310" y="3200972"/>
                </a:lnTo>
                <a:lnTo>
                  <a:pt x="10082467" y="3116898"/>
                </a:lnTo>
                <a:close/>
                <a:moveTo>
                  <a:pt x="10094468" y="3099118"/>
                </a:moveTo>
                <a:lnTo>
                  <a:pt x="9991281" y="3181668"/>
                </a:lnTo>
                <a:lnTo>
                  <a:pt x="10085133" y="3052001"/>
                </a:lnTo>
                <a:lnTo>
                  <a:pt x="10186226" y="2963609"/>
                </a:lnTo>
                <a:close/>
                <a:moveTo>
                  <a:pt x="10200195" y="2942971"/>
                </a:moveTo>
                <a:lnTo>
                  <a:pt x="10101770" y="3028950"/>
                </a:lnTo>
                <a:lnTo>
                  <a:pt x="10192956" y="2902966"/>
                </a:lnTo>
                <a:lnTo>
                  <a:pt x="10289222" y="2811336"/>
                </a:lnTo>
                <a:close/>
                <a:moveTo>
                  <a:pt x="10305923" y="2786761"/>
                </a:moveTo>
                <a:lnTo>
                  <a:pt x="10213340" y="2874899"/>
                </a:lnTo>
                <a:lnTo>
                  <a:pt x="10300716" y="2754249"/>
                </a:lnTo>
                <a:lnTo>
                  <a:pt x="10391140" y="2660650"/>
                </a:lnTo>
                <a:close/>
                <a:moveTo>
                  <a:pt x="10411651" y="2630551"/>
                </a:moveTo>
                <a:lnTo>
                  <a:pt x="10326815" y="2717800"/>
                </a:lnTo>
                <a:lnTo>
                  <a:pt x="10408539" y="2604897"/>
                </a:lnTo>
                <a:lnTo>
                  <a:pt x="10491089" y="2512822"/>
                </a:lnTo>
                <a:close/>
                <a:moveTo>
                  <a:pt x="10517378" y="2474341"/>
                </a:moveTo>
                <a:lnTo>
                  <a:pt x="10444162" y="2555939"/>
                </a:lnTo>
                <a:lnTo>
                  <a:pt x="10516362" y="2456180"/>
                </a:lnTo>
                <a:lnTo>
                  <a:pt x="10587292" y="2371090"/>
                </a:lnTo>
                <a:close/>
              </a:path>
            </a:pathLst>
          </a:custGeom>
          <a:solidFill>
            <a:schemeClr val="accent1">
              <a:alpha val="14901"/>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lt1"/>
              </a:buClr>
              <a:buSzPts val="1800"/>
              <a:buFont typeface="Calibri"/>
              <a:buNone/>
            </a:pPr>
            <a:endParaRPr sz="1800">
              <a:solidFill>
                <a:srgbClr val="000000"/>
              </a:solidFill>
              <a:latin typeface="Calibri"/>
              <a:ea typeface="Calibri"/>
              <a:cs typeface="Calibri"/>
              <a:sym typeface="Calibri"/>
            </a:endParaRPr>
          </a:p>
        </p:txBody>
      </p:sp>
      <p:sp>
        <p:nvSpPr>
          <p:cNvPr id="47" name="Google Shape;47;p11"/>
          <p:cNvSpPr txBox="1">
            <a:spLocks noGrp="1"/>
          </p:cNvSpPr>
          <p:nvPr>
            <p:ph type="ctrTitle"/>
          </p:nvPr>
        </p:nvSpPr>
        <p:spPr>
          <a:xfrm>
            <a:off x="2865507" y="2079467"/>
            <a:ext cx="6460986" cy="126554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4800"/>
              <a:buFont typeface="Calibri"/>
              <a:buNone/>
              <a:defRPr sz="4800"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aphicFrame>
        <p:nvGraphicFramePr>
          <p:cNvPr id="48" name="Google Shape;48;p11"/>
          <p:cNvGraphicFramePr/>
          <p:nvPr/>
        </p:nvGraphicFramePr>
        <p:xfrm>
          <a:off x="360363" y="5369129"/>
          <a:ext cx="7593825" cy="1054065"/>
        </p:xfrm>
        <a:graphic>
          <a:graphicData uri="http://schemas.openxmlformats.org/drawingml/2006/table">
            <a:tbl>
              <a:tblPr firstRow="1" bandRow="1">
                <a:noFill/>
              </a:tblPr>
              <a:tblGrid>
                <a:gridCol w="2284325">
                  <a:extLst>
                    <a:ext uri="{9D8B030D-6E8A-4147-A177-3AD203B41FA5}">
                      <a16:colId xmlns:a16="http://schemas.microsoft.com/office/drawing/2014/main" val="20000"/>
                    </a:ext>
                  </a:extLst>
                </a:gridCol>
                <a:gridCol w="3436625">
                  <a:extLst>
                    <a:ext uri="{9D8B030D-6E8A-4147-A177-3AD203B41FA5}">
                      <a16:colId xmlns:a16="http://schemas.microsoft.com/office/drawing/2014/main" val="20001"/>
                    </a:ext>
                  </a:extLst>
                </a:gridCol>
                <a:gridCol w="1872875">
                  <a:extLst>
                    <a:ext uri="{9D8B030D-6E8A-4147-A177-3AD203B41FA5}">
                      <a16:colId xmlns:a16="http://schemas.microsoft.com/office/drawing/2014/main" val="20002"/>
                    </a:ext>
                  </a:extLst>
                </a:gridCol>
              </a:tblGrid>
              <a:tr h="280825">
                <a:tc>
                  <a:txBody>
                    <a:bodyPr/>
                    <a:lstStyle/>
                    <a:p>
                      <a:pPr marL="0" marR="0" lvl="0" indent="0" algn="l" rtl="0">
                        <a:lnSpc>
                          <a:spcPct val="100000"/>
                        </a:lnSpc>
                        <a:spcBef>
                          <a:spcPts val="0"/>
                        </a:spcBef>
                        <a:spcAft>
                          <a:spcPts val="0"/>
                        </a:spcAft>
                        <a:buClr>
                          <a:schemeClr val="lt1"/>
                        </a:buClr>
                        <a:buSzPts val="1400"/>
                        <a:buFont typeface="Calibri"/>
                        <a:buNone/>
                      </a:pPr>
                      <a:r>
                        <a:rPr lang="en-US" sz="1400" b="1" u="sng" strike="noStrike" cap="none">
                          <a:solidFill>
                            <a:schemeClr val="lt1"/>
                          </a:solidFill>
                          <a:latin typeface="Calibri"/>
                          <a:ea typeface="Calibri"/>
                          <a:cs typeface="Calibri"/>
                          <a:sym typeface="Calibri"/>
                        </a:rPr>
                        <a:t>ADDRESS</a:t>
                      </a:r>
                      <a:endParaRPr sz="1400" b="1" u="sng" strike="noStrike" cap="none">
                        <a:solidFill>
                          <a:schemeClr val="lt1"/>
                        </a:solidFill>
                        <a:latin typeface="Calibri"/>
                        <a:ea typeface="Calibri"/>
                        <a:cs typeface="Calibri"/>
                        <a:sym typeface="Calibri"/>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lt1"/>
                        </a:buClr>
                        <a:buSzPts val="1400"/>
                        <a:buFont typeface="Calibri"/>
                        <a:buNone/>
                      </a:pPr>
                      <a:endParaRPr sz="1400" b="1" u="sng" strike="noStrike" cap="none">
                        <a:solidFill>
                          <a:schemeClr val="lt1"/>
                        </a:solidFill>
                        <a:latin typeface="Calibri"/>
                        <a:ea typeface="Calibri"/>
                        <a:cs typeface="Calibri"/>
                        <a:sym typeface="Calibri"/>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400">
                        <a:solidFill>
                          <a:schemeClr val="lt1"/>
                        </a:solidFill>
                        <a:latin typeface="Calibri"/>
                        <a:ea typeface="Calibri"/>
                        <a:cs typeface="Calibri"/>
                        <a:sym typeface="Calibri"/>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252725">
                <a:tc>
                  <a:txBody>
                    <a:bodyPr/>
                    <a:lstStyle/>
                    <a:p>
                      <a:pPr marL="0" marR="0" lvl="0" indent="0" algn="l" rtl="0">
                        <a:lnSpc>
                          <a:spcPct val="100000"/>
                        </a:lnSpc>
                        <a:spcBef>
                          <a:spcPts val="0"/>
                        </a:spcBef>
                        <a:spcAft>
                          <a:spcPts val="0"/>
                        </a:spcAft>
                        <a:buClr>
                          <a:schemeClr val="lt1"/>
                        </a:buClr>
                        <a:buSzPts val="1200"/>
                        <a:buFont typeface="Calibri"/>
                        <a:buNone/>
                      </a:pPr>
                      <a:r>
                        <a:rPr lang="en-US" sz="1200" b="1">
                          <a:solidFill>
                            <a:schemeClr val="lt1"/>
                          </a:solidFill>
                          <a:latin typeface="Calibri"/>
                          <a:ea typeface="Calibri"/>
                          <a:cs typeface="Calibri"/>
                          <a:sym typeface="Calibri"/>
                        </a:rPr>
                        <a:t>Headquarters:</a:t>
                      </a:r>
                      <a:endParaRPr sz="1200" b="1" i="1">
                        <a:solidFill>
                          <a:schemeClr val="lt1"/>
                        </a:solidFill>
                        <a:latin typeface="Calibri"/>
                        <a:ea typeface="Calibri"/>
                        <a:cs typeface="Calibri"/>
                        <a:sym typeface="Calibri"/>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lt1"/>
                        </a:buClr>
                        <a:buSzPts val="1200"/>
                        <a:buFont typeface="Calibri"/>
                        <a:buNone/>
                      </a:pPr>
                      <a:r>
                        <a:rPr lang="en-US" sz="1200" b="1">
                          <a:solidFill>
                            <a:schemeClr val="lt1"/>
                          </a:solidFill>
                          <a:latin typeface="Calibri"/>
                          <a:ea typeface="Calibri"/>
                          <a:cs typeface="Calibri"/>
                          <a:sym typeface="Calibri"/>
                        </a:rPr>
                        <a:t>Development Center:</a:t>
                      </a:r>
                      <a:endParaRPr sz="1200" b="1" i="1">
                        <a:solidFill>
                          <a:schemeClr val="lt1"/>
                        </a:solidFill>
                        <a:latin typeface="Calibri"/>
                        <a:ea typeface="Calibri"/>
                        <a:cs typeface="Calibri"/>
                        <a:sym typeface="Calibri"/>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lt1"/>
                        </a:buClr>
                        <a:buSzPts val="1200"/>
                        <a:buFont typeface="Calibri"/>
                        <a:buNone/>
                      </a:pPr>
                      <a:r>
                        <a:rPr lang="en-US" sz="1200" b="1">
                          <a:solidFill>
                            <a:schemeClr val="lt1"/>
                          </a:solidFill>
                          <a:latin typeface="Calibri"/>
                          <a:ea typeface="Calibri"/>
                          <a:cs typeface="Calibri"/>
                          <a:sym typeface="Calibri"/>
                        </a:rPr>
                        <a:t>Email:</a:t>
                      </a:r>
                      <a:endParaRPr sz="1200" b="1" i="1">
                        <a:solidFill>
                          <a:schemeClr val="lt1"/>
                        </a:solidFill>
                        <a:latin typeface="Calibri"/>
                        <a:ea typeface="Calibri"/>
                        <a:cs typeface="Calibri"/>
                        <a:sym typeface="Calibri"/>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r h="474925">
                <a:tc>
                  <a:txBody>
                    <a:bodyPr/>
                    <a:lstStyle/>
                    <a:p>
                      <a:pPr marL="0" marR="0" lvl="0" indent="0" algn="l" rtl="0">
                        <a:lnSpc>
                          <a:spcPct val="100000"/>
                        </a:lnSpc>
                        <a:spcBef>
                          <a:spcPts val="0"/>
                        </a:spcBef>
                        <a:spcAft>
                          <a:spcPts val="0"/>
                        </a:spcAft>
                        <a:buClr>
                          <a:schemeClr val="lt1"/>
                        </a:buClr>
                        <a:buSzPts val="1200"/>
                        <a:buFont typeface="Calibri"/>
                        <a:buNone/>
                      </a:pPr>
                      <a:r>
                        <a:rPr lang="en-US" sz="1200">
                          <a:solidFill>
                            <a:schemeClr val="lt1"/>
                          </a:solidFill>
                          <a:latin typeface="Calibri"/>
                          <a:ea typeface="Calibri"/>
                          <a:cs typeface="Calibri"/>
                          <a:sym typeface="Calibri"/>
                        </a:rPr>
                        <a:t>7924 Preston Rd, Suite 350,Plano </a:t>
                      </a:r>
                      <a:endParaRPr/>
                    </a:p>
                    <a:p>
                      <a:pPr marL="0" marR="0" lvl="0" indent="0" algn="l" rtl="0">
                        <a:lnSpc>
                          <a:spcPct val="100000"/>
                        </a:lnSpc>
                        <a:spcBef>
                          <a:spcPts val="0"/>
                        </a:spcBef>
                        <a:spcAft>
                          <a:spcPts val="0"/>
                        </a:spcAft>
                        <a:buClr>
                          <a:schemeClr val="lt1"/>
                        </a:buClr>
                        <a:buSzPts val="1200"/>
                        <a:buFont typeface="Calibri"/>
                        <a:buNone/>
                      </a:pPr>
                      <a:r>
                        <a:rPr lang="en-US" sz="1200">
                          <a:solidFill>
                            <a:schemeClr val="lt1"/>
                          </a:solidFill>
                          <a:latin typeface="Calibri"/>
                          <a:ea typeface="Calibri"/>
                          <a:cs typeface="Calibri"/>
                          <a:sym typeface="Calibri"/>
                        </a:rPr>
                        <a:t>TX 75024 USA</a:t>
                      </a:r>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lt1"/>
                        </a:buClr>
                        <a:buSzPts val="1200"/>
                        <a:buFont typeface="Calibri"/>
                        <a:buNone/>
                      </a:pPr>
                      <a:r>
                        <a:rPr lang="en-US" sz="1200">
                          <a:solidFill>
                            <a:schemeClr val="lt1"/>
                          </a:solidFill>
                          <a:latin typeface="Calibri"/>
                          <a:ea typeface="Calibri"/>
                          <a:cs typeface="Calibri"/>
                          <a:sym typeface="Calibri"/>
                        </a:rPr>
                        <a:t>Wing B, 9th Floor, Aurobindo Galaxy, Opposite IKEA, Raidurg, Hyderabad, Telangana 500019</a:t>
                      </a:r>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lt1"/>
                        </a:buClr>
                        <a:buSzPts val="1200"/>
                        <a:buFont typeface="Calibri"/>
                        <a:buNone/>
                      </a:pPr>
                      <a:r>
                        <a:rPr lang="en-US" sz="1200" b="1" u="sng">
                          <a:solidFill>
                            <a:schemeClr val="lt1"/>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info@techigai.io</a:t>
                      </a:r>
                      <a:endParaRPr sz="1200" b="1" i="1">
                        <a:solidFill>
                          <a:schemeClr val="lt1"/>
                        </a:solidFill>
                        <a:latin typeface="Calibri"/>
                        <a:ea typeface="Calibri"/>
                        <a:cs typeface="Calibri"/>
                        <a:sym typeface="Calibri"/>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pic>
        <p:nvPicPr>
          <p:cNvPr id="49" name="Google Shape;49;p11"/>
          <p:cNvPicPr preferRelativeResize="0"/>
          <p:nvPr/>
        </p:nvPicPr>
        <p:blipFill rotWithShape="1">
          <a:blip r:embed="rId4">
            <a:alphaModFix/>
          </a:blip>
          <a:srcRect/>
          <a:stretch/>
        </p:blipFill>
        <p:spPr>
          <a:xfrm>
            <a:off x="10838932" y="0"/>
            <a:ext cx="1020002" cy="7200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End Slide">
  <p:cSld name="End Slide">
    <p:bg>
      <p:bgPr>
        <a:blipFill>
          <a:blip r:embed="rId2">
            <a:alphaModFix/>
          </a:blip>
          <a:stretch>
            <a:fillRect/>
          </a:stretch>
        </a:blipFill>
        <a:effectLst/>
      </p:bgPr>
    </p:bg>
    <p:spTree>
      <p:nvGrpSpPr>
        <p:cNvPr id="1" name="Shape 45"/>
        <p:cNvGrpSpPr/>
        <p:nvPr/>
      </p:nvGrpSpPr>
      <p:grpSpPr>
        <a:xfrm>
          <a:off x="0" y="0"/>
          <a:ext cx="0" cy="0"/>
          <a:chOff x="0" y="0"/>
          <a:chExt cx="0" cy="0"/>
        </a:xfrm>
      </p:grpSpPr>
      <p:sp>
        <p:nvSpPr>
          <p:cNvPr id="46" name="Google Shape;46;p11"/>
          <p:cNvSpPr/>
          <p:nvPr/>
        </p:nvSpPr>
        <p:spPr>
          <a:xfrm rot="-5400000" flipH="1">
            <a:off x="5662545" y="328546"/>
            <a:ext cx="6860003" cy="6198906"/>
          </a:xfrm>
          <a:custGeom>
            <a:avLst/>
            <a:gdLst/>
            <a:ahLst/>
            <a:cxnLst/>
            <a:rect l="l" t="t" r="r" b="b"/>
            <a:pathLst>
              <a:path w="12192254" h="6845300" extrusionOk="0">
                <a:moveTo>
                  <a:pt x="12192000" y="0"/>
                </a:moveTo>
                <a:lnTo>
                  <a:pt x="10834624" y="2005520"/>
                </a:lnTo>
                <a:lnTo>
                  <a:pt x="10619105" y="2303272"/>
                </a:lnTo>
                <a:lnTo>
                  <a:pt x="10399522" y="2586355"/>
                </a:lnTo>
                <a:lnTo>
                  <a:pt x="10176066" y="2854579"/>
                </a:lnTo>
                <a:lnTo>
                  <a:pt x="9948608" y="3108135"/>
                </a:lnTo>
                <a:lnTo>
                  <a:pt x="9717024" y="3347085"/>
                </a:lnTo>
                <a:lnTo>
                  <a:pt x="9481503" y="3571303"/>
                </a:lnTo>
                <a:lnTo>
                  <a:pt x="9241981" y="3780853"/>
                </a:lnTo>
                <a:lnTo>
                  <a:pt x="8998331" y="3975672"/>
                </a:lnTo>
                <a:lnTo>
                  <a:pt x="8750681" y="4155694"/>
                </a:lnTo>
                <a:lnTo>
                  <a:pt x="8499094" y="4321112"/>
                </a:lnTo>
                <a:lnTo>
                  <a:pt x="8243506" y="4471797"/>
                </a:lnTo>
                <a:lnTo>
                  <a:pt x="7983856" y="4607751"/>
                </a:lnTo>
                <a:lnTo>
                  <a:pt x="7720331" y="4729036"/>
                </a:lnTo>
                <a:lnTo>
                  <a:pt x="7452678" y="4835652"/>
                </a:lnTo>
                <a:lnTo>
                  <a:pt x="7181215" y="4927600"/>
                </a:lnTo>
                <a:lnTo>
                  <a:pt x="6905625" y="5004753"/>
                </a:lnTo>
                <a:lnTo>
                  <a:pt x="6626225" y="5067300"/>
                </a:lnTo>
                <a:lnTo>
                  <a:pt x="6342507" y="5115116"/>
                </a:lnTo>
                <a:lnTo>
                  <a:pt x="6054852" y="5148199"/>
                </a:lnTo>
                <a:lnTo>
                  <a:pt x="5762752" y="5166614"/>
                </a:lnTo>
                <a:lnTo>
                  <a:pt x="5467350" y="5170170"/>
                </a:lnTo>
                <a:lnTo>
                  <a:pt x="5167440" y="5159185"/>
                </a:lnTo>
                <a:lnTo>
                  <a:pt x="4863846" y="5133785"/>
                </a:lnTo>
                <a:lnTo>
                  <a:pt x="4555935" y="5093399"/>
                </a:lnTo>
                <a:lnTo>
                  <a:pt x="4244213" y="5038344"/>
                </a:lnTo>
                <a:lnTo>
                  <a:pt x="0" y="4100640"/>
                </a:lnTo>
                <a:lnTo>
                  <a:pt x="0" y="4106990"/>
                </a:lnTo>
                <a:lnTo>
                  <a:pt x="4097147" y="5012119"/>
                </a:lnTo>
                <a:lnTo>
                  <a:pt x="0" y="4288600"/>
                </a:lnTo>
                <a:lnTo>
                  <a:pt x="0" y="4294950"/>
                </a:lnTo>
                <a:lnTo>
                  <a:pt x="4242689" y="5044250"/>
                </a:lnTo>
                <a:lnTo>
                  <a:pt x="4329367" y="5063300"/>
                </a:lnTo>
                <a:lnTo>
                  <a:pt x="0" y="4495800"/>
                </a:lnTo>
                <a:lnTo>
                  <a:pt x="0" y="4502150"/>
                </a:lnTo>
                <a:lnTo>
                  <a:pt x="4400550" y="5079365"/>
                </a:lnTo>
                <a:lnTo>
                  <a:pt x="4511866" y="5103940"/>
                </a:lnTo>
                <a:lnTo>
                  <a:pt x="0" y="4722495"/>
                </a:lnTo>
                <a:lnTo>
                  <a:pt x="0" y="4728845"/>
                </a:lnTo>
                <a:lnTo>
                  <a:pt x="4558856" y="5114100"/>
                </a:lnTo>
                <a:lnTo>
                  <a:pt x="4682427" y="5141405"/>
                </a:lnTo>
                <a:lnTo>
                  <a:pt x="0" y="4969955"/>
                </a:lnTo>
                <a:lnTo>
                  <a:pt x="0" y="4976305"/>
                </a:lnTo>
                <a:lnTo>
                  <a:pt x="4716907" y="5149025"/>
                </a:lnTo>
                <a:lnTo>
                  <a:pt x="4847781" y="5177917"/>
                </a:lnTo>
                <a:lnTo>
                  <a:pt x="0" y="5238750"/>
                </a:lnTo>
                <a:lnTo>
                  <a:pt x="0" y="5245100"/>
                </a:lnTo>
                <a:lnTo>
                  <a:pt x="4874959" y="5183759"/>
                </a:lnTo>
                <a:lnTo>
                  <a:pt x="5010595" y="5213731"/>
                </a:lnTo>
                <a:lnTo>
                  <a:pt x="0" y="5530215"/>
                </a:lnTo>
                <a:lnTo>
                  <a:pt x="0" y="5536565"/>
                </a:lnTo>
                <a:lnTo>
                  <a:pt x="5033010" y="5219065"/>
                </a:lnTo>
                <a:lnTo>
                  <a:pt x="5172075" y="5249799"/>
                </a:lnTo>
                <a:lnTo>
                  <a:pt x="0" y="5844858"/>
                </a:lnTo>
                <a:lnTo>
                  <a:pt x="0" y="5851208"/>
                </a:lnTo>
                <a:lnTo>
                  <a:pt x="5191125" y="5253800"/>
                </a:lnTo>
                <a:lnTo>
                  <a:pt x="5332603" y="5285042"/>
                </a:lnTo>
                <a:lnTo>
                  <a:pt x="0" y="6183694"/>
                </a:lnTo>
                <a:lnTo>
                  <a:pt x="0" y="6190044"/>
                </a:lnTo>
                <a:lnTo>
                  <a:pt x="5349177" y="5288344"/>
                </a:lnTo>
                <a:lnTo>
                  <a:pt x="5492623" y="5320094"/>
                </a:lnTo>
                <a:lnTo>
                  <a:pt x="0" y="6547930"/>
                </a:lnTo>
                <a:lnTo>
                  <a:pt x="0" y="6554280"/>
                </a:lnTo>
                <a:lnTo>
                  <a:pt x="5507292" y="5323586"/>
                </a:lnTo>
                <a:lnTo>
                  <a:pt x="5652135" y="5355336"/>
                </a:lnTo>
                <a:lnTo>
                  <a:pt x="332931" y="6845300"/>
                </a:lnTo>
                <a:lnTo>
                  <a:pt x="356489" y="6845300"/>
                </a:lnTo>
                <a:lnTo>
                  <a:pt x="5665089" y="5358511"/>
                </a:lnTo>
                <a:lnTo>
                  <a:pt x="5811139" y="5390833"/>
                </a:lnTo>
                <a:lnTo>
                  <a:pt x="1511935" y="6845300"/>
                </a:lnTo>
                <a:lnTo>
                  <a:pt x="1531747" y="6845300"/>
                </a:lnTo>
                <a:lnTo>
                  <a:pt x="5823395" y="5393436"/>
                </a:lnTo>
                <a:lnTo>
                  <a:pt x="5970461" y="5425948"/>
                </a:lnTo>
                <a:lnTo>
                  <a:pt x="2406650" y="6845300"/>
                </a:lnTo>
                <a:lnTo>
                  <a:pt x="2423795" y="6845300"/>
                </a:lnTo>
                <a:lnTo>
                  <a:pt x="5981700" y="5428361"/>
                </a:lnTo>
                <a:lnTo>
                  <a:pt x="6129274" y="5461000"/>
                </a:lnTo>
                <a:lnTo>
                  <a:pt x="3120644" y="6845300"/>
                </a:lnTo>
                <a:lnTo>
                  <a:pt x="3135821" y="6845300"/>
                </a:lnTo>
                <a:lnTo>
                  <a:pt x="6139371" y="5463286"/>
                </a:lnTo>
                <a:lnTo>
                  <a:pt x="6287834" y="5496052"/>
                </a:lnTo>
                <a:lnTo>
                  <a:pt x="3712274" y="6845300"/>
                </a:lnTo>
                <a:lnTo>
                  <a:pt x="3725990" y="6845300"/>
                </a:lnTo>
                <a:lnTo>
                  <a:pt x="6297740" y="5498211"/>
                </a:lnTo>
                <a:lnTo>
                  <a:pt x="6446711" y="5531104"/>
                </a:lnTo>
                <a:lnTo>
                  <a:pt x="4217480" y="6845300"/>
                </a:lnTo>
                <a:lnTo>
                  <a:pt x="4230180" y="6845300"/>
                </a:lnTo>
                <a:lnTo>
                  <a:pt x="6455918" y="5533136"/>
                </a:lnTo>
                <a:lnTo>
                  <a:pt x="6605334" y="5566156"/>
                </a:lnTo>
                <a:lnTo>
                  <a:pt x="4659313" y="6845300"/>
                </a:lnTo>
                <a:lnTo>
                  <a:pt x="4670870" y="6845300"/>
                </a:lnTo>
                <a:lnTo>
                  <a:pt x="6613969" y="5568061"/>
                </a:lnTo>
                <a:lnTo>
                  <a:pt x="6763766" y="5601145"/>
                </a:lnTo>
                <a:lnTo>
                  <a:pt x="5053203" y="6845300"/>
                </a:lnTo>
                <a:lnTo>
                  <a:pt x="5063998" y="6845300"/>
                </a:lnTo>
                <a:lnTo>
                  <a:pt x="6772148" y="5602986"/>
                </a:lnTo>
                <a:lnTo>
                  <a:pt x="6922262" y="5636133"/>
                </a:lnTo>
                <a:lnTo>
                  <a:pt x="5410200" y="6845300"/>
                </a:lnTo>
                <a:lnTo>
                  <a:pt x="5420360" y="6845300"/>
                </a:lnTo>
                <a:lnTo>
                  <a:pt x="6930136" y="5637848"/>
                </a:lnTo>
                <a:lnTo>
                  <a:pt x="7080504" y="5671058"/>
                </a:lnTo>
                <a:lnTo>
                  <a:pt x="5737606" y="6845300"/>
                </a:lnTo>
                <a:lnTo>
                  <a:pt x="5747258" y="6845300"/>
                </a:lnTo>
                <a:lnTo>
                  <a:pt x="7088061" y="5672773"/>
                </a:lnTo>
                <a:lnTo>
                  <a:pt x="7238619" y="5706047"/>
                </a:lnTo>
                <a:lnTo>
                  <a:pt x="6041708" y="6845300"/>
                </a:lnTo>
                <a:lnTo>
                  <a:pt x="6050915" y="6845300"/>
                </a:lnTo>
                <a:lnTo>
                  <a:pt x="7246112" y="5707698"/>
                </a:lnTo>
                <a:lnTo>
                  <a:pt x="7396925" y="5741035"/>
                </a:lnTo>
                <a:lnTo>
                  <a:pt x="6326632" y="6845300"/>
                </a:lnTo>
                <a:lnTo>
                  <a:pt x="6335522" y="6845300"/>
                </a:lnTo>
                <a:lnTo>
                  <a:pt x="7404100" y="5742623"/>
                </a:lnTo>
                <a:lnTo>
                  <a:pt x="7555103" y="5775960"/>
                </a:lnTo>
                <a:lnTo>
                  <a:pt x="6595745" y="6845300"/>
                </a:lnTo>
                <a:lnTo>
                  <a:pt x="6604318" y="6845300"/>
                </a:lnTo>
                <a:lnTo>
                  <a:pt x="7562279" y="5777548"/>
                </a:lnTo>
                <a:lnTo>
                  <a:pt x="7713345" y="5810885"/>
                </a:lnTo>
                <a:lnTo>
                  <a:pt x="6851650" y="6845300"/>
                </a:lnTo>
                <a:lnTo>
                  <a:pt x="6859906" y="6845300"/>
                </a:lnTo>
                <a:lnTo>
                  <a:pt x="7720331" y="5812473"/>
                </a:lnTo>
                <a:lnTo>
                  <a:pt x="7871524" y="5845874"/>
                </a:lnTo>
                <a:lnTo>
                  <a:pt x="7096379" y="6845300"/>
                </a:lnTo>
                <a:lnTo>
                  <a:pt x="7104444" y="6845300"/>
                </a:lnTo>
                <a:lnTo>
                  <a:pt x="7878381" y="5847398"/>
                </a:lnTo>
                <a:lnTo>
                  <a:pt x="8029702" y="5880799"/>
                </a:lnTo>
                <a:lnTo>
                  <a:pt x="7331583" y="6845300"/>
                </a:lnTo>
                <a:lnTo>
                  <a:pt x="7339394" y="6845300"/>
                </a:lnTo>
                <a:lnTo>
                  <a:pt x="8036433" y="5882259"/>
                </a:lnTo>
                <a:lnTo>
                  <a:pt x="8187818" y="5915724"/>
                </a:lnTo>
                <a:lnTo>
                  <a:pt x="7558595" y="6845300"/>
                </a:lnTo>
                <a:lnTo>
                  <a:pt x="7566279" y="6845300"/>
                </a:lnTo>
                <a:lnTo>
                  <a:pt x="8194485" y="5917184"/>
                </a:lnTo>
                <a:lnTo>
                  <a:pt x="12192000" y="6800152"/>
                </a:lnTo>
                <a:lnTo>
                  <a:pt x="12192000" y="6793802"/>
                </a:lnTo>
                <a:lnTo>
                  <a:pt x="8198358" y="5911850"/>
                </a:lnTo>
                <a:lnTo>
                  <a:pt x="8300339" y="5761165"/>
                </a:lnTo>
                <a:lnTo>
                  <a:pt x="12192000" y="6448108"/>
                </a:lnTo>
                <a:lnTo>
                  <a:pt x="12192000" y="6441758"/>
                </a:lnTo>
                <a:lnTo>
                  <a:pt x="8304213" y="5755132"/>
                </a:lnTo>
                <a:lnTo>
                  <a:pt x="8405812" y="5604510"/>
                </a:lnTo>
                <a:lnTo>
                  <a:pt x="12192000" y="6101080"/>
                </a:lnTo>
                <a:lnTo>
                  <a:pt x="12192000" y="6094730"/>
                </a:lnTo>
                <a:lnTo>
                  <a:pt x="8410131" y="5598732"/>
                </a:lnTo>
                <a:lnTo>
                  <a:pt x="8511731" y="5448237"/>
                </a:lnTo>
                <a:lnTo>
                  <a:pt x="12192000" y="5759450"/>
                </a:lnTo>
                <a:lnTo>
                  <a:pt x="12192000" y="5753100"/>
                </a:lnTo>
                <a:lnTo>
                  <a:pt x="8516048" y="5441950"/>
                </a:lnTo>
                <a:lnTo>
                  <a:pt x="8617648" y="5291646"/>
                </a:lnTo>
                <a:lnTo>
                  <a:pt x="12192000" y="5422900"/>
                </a:lnTo>
                <a:lnTo>
                  <a:pt x="12192000" y="5416550"/>
                </a:lnTo>
                <a:lnTo>
                  <a:pt x="8621967" y="5285867"/>
                </a:lnTo>
                <a:lnTo>
                  <a:pt x="8723567" y="5135753"/>
                </a:lnTo>
                <a:lnTo>
                  <a:pt x="12191936" y="5092065"/>
                </a:lnTo>
                <a:lnTo>
                  <a:pt x="12191936" y="5085715"/>
                </a:lnTo>
                <a:lnTo>
                  <a:pt x="8727884" y="5129340"/>
                </a:lnTo>
                <a:lnTo>
                  <a:pt x="8829484" y="4979416"/>
                </a:lnTo>
                <a:lnTo>
                  <a:pt x="12192000" y="4766945"/>
                </a:lnTo>
                <a:lnTo>
                  <a:pt x="12192000" y="4760595"/>
                </a:lnTo>
                <a:lnTo>
                  <a:pt x="8833930" y="4972622"/>
                </a:lnTo>
                <a:lnTo>
                  <a:pt x="8935530" y="4822952"/>
                </a:lnTo>
                <a:lnTo>
                  <a:pt x="12192254" y="4448302"/>
                </a:lnTo>
                <a:lnTo>
                  <a:pt x="12192254" y="4441952"/>
                </a:lnTo>
                <a:lnTo>
                  <a:pt x="8940165" y="4816221"/>
                </a:lnTo>
                <a:lnTo>
                  <a:pt x="9041320" y="4666869"/>
                </a:lnTo>
                <a:lnTo>
                  <a:pt x="12192000" y="4135501"/>
                </a:lnTo>
                <a:lnTo>
                  <a:pt x="12192000" y="4129151"/>
                </a:lnTo>
                <a:lnTo>
                  <a:pt x="9046019" y="4659313"/>
                </a:lnTo>
                <a:lnTo>
                  <a:pt x="9146857" y="4510278"/>
                </a:lnTo>
                <a:lnTo>
                  <a:pt x="12192000" y="3829685"/>
                </a:lnTo>
                <a:lnTo>
                  <a:pt x="12192000" y="3823335"/>
                </a:lnTo>
                <a:lnTo>
                  <a:pt x="9152065" y="4502785"/>
                </a:lnTo>
                <a:lnTo>
                  <a:pt x="9252712" y="4354132"/>
                </a:lnTo>
                <a:lnTo>
                  <a:pt x="12192000" y="3530600"/>
                </a:lnTo>
                <a:lnTo>
                  <a:pt x="12192000" y="3524250"/>
                </a:lnTo>
                <a:lnTo>
                  <a:pt x="9258300" y="4345750"/>
                </a:lnTo>
                <a:lnTo>
                  <a:pt x="9358503" y="4197350"/>
                </a:lnTo>
                <a:lnTo>
                  <a:pt x="12192000" y="3239008"/>
                </a:lnTo>
                <a:lnTo>
                  <a:pt x="12192000" y="3232150"/>
                </a:lnTo>
                <a:lnTo>
                  <a:pt x="9364408" y="4188841"/>
                </a:lnTo>
                <a:lnTo>
                  <a:pt x="9464357" y="4041203"/>
                </a:lnTo>
                <a:lnTo>
                  <a:pt x="12192000" y="2954846"/>
                </a:lnTo>
                <a:lnTo>
                  <a:pt x="12192000" y="2947988"/>
                </a:lnTo>
                <a:lnTo>
                  <a:pt x="9470644" y="4031869"/>
                </a:lnTo>
                <a:lnTo>
                  <a:pt x="9570148" y="3884866"/>
                </a:lnTo>
                <a:lnTo>
                  <a:pt x="12192000" y="2678367"/>
                </a:lnTo>
                <a:lnTo>
                  <a:pt x="12192000" y="2671318"/>
                </a:lnTo>
                <a:lnTo>
                  <a:pt x="9577006" y="3874770"/>
                </a:lnTo>
                <a:lnTo>
                  <a:pt x="9675940" y="3728720"/>
                </a:lnTo>
                <a:lnTo>
                  <a:pt x="12192000" y="2410587"/>
                </a:lnTo>
                <a:lnTo>
                  <a:pt x="12192000" y="2403475"/>
                </a:lnTo>
                <a:lnTo>
                  <a:pt x="9683750" y="3717481"/>
                </a:lnTo>
                <a:lnTo>
                  <a:pt x="9782048" y="3572256"/>
                </a:lnTo>
                <a:lnTo>
                  <a:pt x="12192000" y="2151317"/>
                </a:lnTo>
                <a:lnTo>
                  <a:pt x="12192000" y="2143951"/>
                </a:lnTo>
                <a:lnTo>
                  <a:pt x="9790049" y="3560001"/>
                </a:lnTo>
                <a:lnTo>
                  <a:pt x="9887585" y="3415919"/>
                </a:lnTo>
                <a:lnTo>
                  <a:pt x="12192000" y="1901063"/>
                </a:lnTo>
                <a:lnTo>
                  <a:pt x="12192000" y="1893443"/>
                </a:lnTo>
                <a:lnTo>
                  <a:pt x="9896856" y="3402266"/>
                </a:lnTo>
                <a:lnTo>
                  <a:pt x="9993376" y="3259646"/>
                </a:lnTo>
                <a:lnTo>
                  <a:pt x="12192000" y="1660335"/>
                </a:lnTo>
                <a:lnTo>
                  <a:pt x="12192000" y="1652461"/>
                </a:lnTo>
                <a:lnTo>
                  <a:pt x="10003854" y="3244152"/>
                </a:lnTo>
                <a:lnTo>
                  <a:pt x="10099104" y="3103309"/>
                </a:lnTo>
                <a:lnTo>
                  <a:pt x="12192000" y="1429576"/>
                </a:lnTo>
                <a:lnTo>
                  <a:pt x="12192000" y="1421448"/>
                </a:lnTo>
                <a:lnTo>
                  <a:pt x="10111169" y="3085592"/>
                </a:lnTo>
                <a:lnTo>
                  <a:pt x="10205021" y="2946972"/>
                </a:lnTo>
                <a:lnTo>
                  <a:pt x="12192000" y="1209358"/>
                </a:lnTo>
                <a:lnTo>
                  <a:pt x="12192000" y="1200912"/>
                </a:lnTo>
                <a:lnTo>
                  <a:pt x="10218992" y="2926334"/>
                </a:lnTo>
                <a:lnTo>
                  <a:pt x="10310812" y="2790698"/>
                </a:lnTo>
                <a:lnTo>
                  <a:pt x="12192000" y="1000125"/>
                </a:lnTo>
                <a:lnTo>
                  <a:pt x="12192000" y="991362"/>
                </a:lnTo>
                <a:lnTo>
                  <a:pt x="10327513" y="2766060"/>
                </a:lnTo>
                <a:lnTo>
                  <a:pt x="10416413" y="2634425"/>
                </a:lnTo>
                <a:lnTo>
                  <a:pt x="12192000" y="802513"/>
                </a:lnTo>
                <a:lnTo>
                  <a:pt x="12192000" y="793369"/>
                </a:lnTo>
                <a:lnTo>
                  <a:pt x="10437051" y="2604135"/>
                </a:lnTo>
                <a:lnTo>
                  <a:pt x="10522394" y="2478088"/>
                </a:lnTo>
                <a:lnTo>
                  <a:pt x="12192000" y="617093"/>
                </a:lnTo>
                <a:lnTo>
                  <a:pt x="12192000" y="607568"/>
                </a:lnTo>
                <a:lnTo>
                  <a:pt x="10548620" y="2439353"/>
                </a:lnTo>
                <a:lnTo>
                  <a:pt x="10628185" y="2321751"/>
                </a:lnTo>
                <a:lnTo>
                  <a:pt x="12192000" y="444500"/>
                </a:lnTo>
                <a:lnTo>
                  <a:pt x="12192000" y="434657"/>
                </a:lnTo>
                <a:lnTo>
                  <a:pt x="10663999" y="2268855"/>
                </a:lnTo>
                <a:lnTo>
                  <a:pt x="10733849" y="2165541"/>
                </a:lnTo>
                <a:lnTo>
                  <a:pt x="12192000" y="285750"/>
                </a:lnTo>
                <a:lnTo>
                  <a:pt x="12192000" y="275209"/>
                </a:lnTo>
                <a:lnTo>
                  <a:pt x="10789094" y="2084070"/>
                </a:lnTo>
                <a:lnTo>
                  <a:pt x="10839894" y="2009204"/>
                </a:lnTo>
                <a:lnTo>
                  <a:pt x="12192000" y="140970"/>
                </a:lnTo>
                <a:lnTo>
                  <a:pt x="12192000" y="130112"/>
                </a:lnTo>
                <a:lnTo>
                  <a:pt x="10952924" y="1842072"/>
                </a:lnTo>
                <a:lnTo>
                  <a:pt x="12192000" y="11494"/>
                </a:lnTo>
                <a:close/>
                <a:moveTo>
                  <a:pt x="10367962" y="2650173"/>
                </a:moveTo>
                <a:lnTo>
                  <a:pt x="10295890" y="2749550"/>
                </a:lnTo>
                <a:lnTo>
                  <a:pt x="10220389" y="2827465"/>
                </a:lnTo>
                <a:lnTo>
                  <a:pt x="10294747" y="2731580"/>
                </a:lnTo>
                <a:close/>
                <a:moveTo>
                  <a:pt x="5170996" y="5180203"/>
                </a:moveTo>
                <a:lnTo>
                  <a:pt x="5292281" y="5196142"/>
                </a:lnTo>
                <a:lnTo>
                  <a:pt x="5179378" y="5203254"/>
                </a:lnTo>
                <a:lnTo>
                  <a:pt x="5057077" y="5181600"/>
                </a:lnTo>
                <a:close/>
                <a:moveTo>
                  <a:pt x="5023485" y="5175758"/>
                </a:moveTo>
                <a:lnTo>
                  <a:pt x="4912995" y="5156200"/>
                </a:lnTo>
                <a:lnTo>
                  <a:pt x="5016945" y="5160010"/>
                </a:lnTo>
                <a:lnTo>
                  <a:pt x="5126800" y="5174425"/>
                </a:lnTo>
                <a:close/>
                <a:moveTo>
                  <a:pt x="9940290" y="3178493"/>
                </a:moveTo>
                <a:lnTo>
                  <a:pt x="9850882" y="3293745"/>
                </a:lnTo>
                <a:lnTo>
                  <a:pt x="9753600" y="3371342"/>
                </a:lnTo>
                <a:lnTo>
                  <a:pt x="9845167" y="3261487"/>
                </a:lnTo>
                <a:close/>
                <a:moveTo>
                  <a:pt x="9871266" y="3230372"/>
                </a:moveTo>
                <a:lnTo>
                  <a:pt x="9957244" y="3127248"/>
                </a:lnTo>
                <a:lnTo>
                  <a:pt x="10044367" y="3044254"/>
                </a:lnTo>
                <a:lnTo>
                  <a:pt x="9960610" y="3152204"/>
                </a:lnTo>
                <a:close/>
                <a:moveTo>
                  <a:pt x="5775135" y="5216906"/>
                </a:moveTo>
                <a:lnTo>
                  <a:pt x="5906072" y="5227955"/>
                </a:lnTo>
                <a:lnTo>
                  <a:pt x="5786946" y="5254625"/>
                </a:lnTo>
                <a:lnTo>
                  <a:pt x="5654548" y="5237226"/>
                </a:lnTo>
                <a:close/>
                <a:moveTo>
                  <a:pt x="5633022" y="5234432"/>
                </a:moveTo>
                <a:lnTo>
                  <a:pt x="5505450" y="5217668"/>
                </a:lnTo>
                <a:lnTo>
                  <a:pt x="5623433" y="5204079"/>
                </a:lnTo>
                <a:lnTo>
                  <a:pt x="5749989" y="5214747"/>
                </a:lnTo>
                <a:close/>
                <a:moveTo>
                  <a:pt x="9600756" y="3545332"/>
                </a:moveTo>
                <a:lnTo>
                  <a:pt x="9505506" y="3659632"/>
                </a:lnTo>
                <a:lnTo>
                  <a:pt x="9400477" y="3728657"/>
                </a:lnTo>
                <a:lnTo>
                  <a:pt x="9497695" y="3620262"/>
                </a:lnTo>
                <a:close/>
                <a:moveTo>
                  <a:pt x="9518206" y="3597593"/>
                </a:moveTo>
                <a:lnTo>
                  <a:pt x="9611741" y="3493326"/>
                </a:lnTo>
                <a:lnTo>
                  <a:pt x="9708896" y="3415665"/>
                </a:lnTo>
                <a:lnTo>
                  <a:pt x="9617393" y="3525393"/>
                </a:lnTo>
                <a:close/>
                <a:moveTo>
                  <a:pt x="6367336" y="5209604"/>
                </a:moveTo>
                <a:lnTo>
                  <a:pt x="6501638" y="5214493"/>
                </a:lnTo>
                <a:lnTo>
                  <a:pt x="6382449" y="5261991"/>
                </a:lnTo>
                <a:lnTo>
                  <a:pt x="6246432" y="5250498"/>
                </a:lnTo>
                <a:close/>
                <a:moveTo>
                  <a:pt x="6230557" y="5249164"/>
                </a:moveTo>
                <a:lnTo>
                  <a:pt x="6096762" y="5237861"/>
                </a:lnTo>
                <a:lnTo>
                  <a:pt x="6217412" y="5204079"/>
                </a:lnTo>
                <a:lnTo>
                  <a:pt x="6349556" y="5208969"/>
                </a:lnTo>
                <a:close/>
                <a:moveTo>
                  <a:pt x="9140190" y="4009200"/>
                </a:moveTo>
                <a:lnTo>
                  <a:pt x="9038590" y="4122484"/>
                </a:lnTo>
                <a:lnTo>
                  <a:pt x="8922703" y="4175760"/>
                </a:lnTo>
                <a:lnTo>
                  <a:pt x="9026398" y="4068826"/>
                </a:lnTo>
                <a:close/>
                <a:moveTo>
                  <a:pt x="9040495" y="4054284"/>
                </a:moveTo>
                <a:lnTo>
                  <a:pt x="9142095" y="3949319"/>
                </a:lnTo>
                <a:lnTo>
                  <a:pt x="9251886" y="3884549"/>
                </a:lnTo>
                <a:lnTo>
                  <a:pt x="9152192" y="3995674"/>
                </a:lnTo>
                <a:close/>
                <a:moveTo>
                  <a:pt x="6947344" y="5157851"/>
                </a:moveTo>
                <a:lnTo>
                  <a:pt x="7082600" y="5156200"/>
                </a:lnTo>
                <a:lnTo>
                  <a:pt x="6965950" y="5225034"/>
                </a:lnTo>
                <a:lnTo>
                  <a:pt x="6828854" y="5220018"/>
                </a:lnTo>
                <a:close/>
                <a:moveTo>
                  <a:pt x="6815963" y="5219700"/>
                </a:moveTo>
                <a:lnTo>
                  <a:pt x="6680137" y="5214747"/>
                </a:lnTo>
                <a:lnTo>
                  <a:pt x="6799326" y="5159947"/>
                </a:lnTo>
                <a:lnTo>
                  <a:pt x="6933311" y="5158232"/>
                </a:lnTo>
                <a:close/>
                <a:moveTo>
                  <a:pt x="8665591" y="4432300"/>
                </a:moveTo>
                <a:lnTo>
                  <a:pt x="8559800" y="4541393"/>
                </a:lnTo>
                <a:lnTo>
                  <a:pt x="8435022" y="4576382"/>
                </a:lnTo>
                <a:lnTo>
                  <a:pt x="8542972" y="4473512"/>
                </a:lnTo>
                <a:close/>
                <a:moveTo>
                  <a:pt x="8553450" y="4463098"/>
                </a:moveTo>
                <a:lnTo>
                  <a:pt x="8660447" y="4361498"/>
                </a:lnTo>
                <a:lnTo>
                  <a:pt x="8779955" y="4313873"/>
                </a:lnTo>
                <a:lnTo>
                  <a:pt x="8674989" y="4421823"/>
                </a:lnTo>
                <a:close/>
                <a:moveTo>
                  <a:pt x="7515098" y="5062157"/>
                </a:moveTo>
                <a:lnTo>
                  <a:pt x="7650099" y="5053648"/>
                </a:lnTo>
                <a:lnTo>
                  <a:pt x="7537450" y="5144135"/>
                </a:lnTo>
                <a:lnTo>
                  <a:pt x="7400544" y="5145850"/>
                </a:lnTo>
                <a:close/>
                <a:moveTo>
                  <a:pt x="7389051" y="5145977"/>
                </a:moveTo>
                <a:lnTo>
                  <a:pt x="7252970" y="5147691"/>
                </a:lnTo>
                <a:lnTo>
                  <a:pt x="7369112" y="5071491"/>
                </a:lnTo>
                <a:lnTo>
                  <a:pt x="7503287" y="5063046"/>
                </a:lnTo>
                <a:close/>
                <a:moveTo>
                  <a:pt x="8177720" y="4811967"/>
                </a:moveTo>
                <a:lnTo>
                  <a:pt x="8068183" y="4916234"/>
                </a:lnTo>
                <a:lnTo>
                  <a:pt x="7935469" y="4931537"/>
                </a:lnTo>
                <a:lnTo>
                  <a:pt x="8046911" y="4834001"/>
                </a:lnTo>
                <a:close/>
                <a:moveTo>
                  <a:pt x="8056309" y="4826000"/>
                </a:moveTo>
                <a:lnTo>
                  <a:pt x="8167053" y="4729099"/>
                </a:lnTo>
                <a:lnTo>
                  <a:pt x="8295006" y="4700524"/>
                </a:lnTo>
                <a:lnTo>
                  <a:pt x="8186166" y="4804093"/>
                </a:lnTo>
                <a:close/>
                <a:moveTo>
                  <a:pt x="8060818" y="4923473"/>
                </a:moveTo>
                <a:lnTo>
                  <a:pt x="7950708" y="5028248"/>
                </a:lnTo>
                <a:lnTo>
                  <a:pt x="7815199" y="5036820"/>
                </a:lnTo>
                <a:lnTo>
                  <a:pt x="7927277" y="4938840"/>
                </a:lnTo>
                <a:close/>
                <a:moveTo>
                  <a:pt x="7924800" y="4932807"/>
                </a:moveTo>
                <a:lnTo>
                  <a:pt x="7792784" y="4947984"/>
                </a:lnTo>
                <a:lnTo>
                  <a:pt x="7905179" y="4857750"/>
                </a:lnTo>
                <a:lnTo>
                  <a:pt x="8035227" y="4835843"/>
                </a:lnTo>
                <a:close/>
                <a:moveTo>
                  <a:pt x="7916355" y="4940173"/>
                </a:moveTo>
                <a:lnTo>
                  <a:pt x="7805039" y="5037519"/>
                </a:lnTo>
                <a:lnTo>
                  <a:pt x="7670229" y="5046028"/>
                </a:lnTo>
                <a:lnTo>
                  <a:pt x="7783449" y="4955477"/>
                </a:lnTo>
                <a:close/>
                <a:moveTo>
                  <a:pt x="7659180" y="5046726"/>
                </a:moveTo>
                <a:lnTo>
                  <a:pt x="7524750" y="5055172"/>
                </a:lnTo>
                <a:lnTo>
                  <a:pt x="7639050" y="4972050"/>
                </a:lnTo>
                <a:lnTo>
                  <a:pt x="7771194" y="4956810"/>
                </a:lnTo>
                <a:close/>
                <a:moveTo>
                  <a:pt x="7661529" y="5053076"/>
                </a:moveTo>
                <a:lnTo>
                  <a:pt x="7797165" y="5044504"/>
                </a:lnTo>
                <a:lnTo>
                  <a:pt x="7685278" y="5142357"/>
                </a:lnTo>
                <a:lnTo>
                  <a:pt x="7547737" y="5144135"/>
                </a:lnTo>
                <a:close/>
                <a:moveTo>
                  <a:pt x="7807579" y="5043869"/>
                </a:moveTo>
                <a:lnTo>
                  <a:pt x="7943723" y="5035233"/>
                </a:lnTo>
                <a:lnTo>
                  <a:pt x="7833107" y="5140516"/>
                </a:lnTo>
                <a:lnTo>
                  <a:pt x="7695057" y="5142230"/>
                </a:lnTo>
                <a:close/>
                <a:moveTo>
                  <a:pt x="7953629" y="5034598"/>
                </a:moveTo>
                <a:lnTo>
                  <a:pt x="8090218" y="5026025"/>
                </a:lnTo>
                <a:lnTo>
                  <a:pt x="7981061" y="5138674"/>
                </a:lnTo>
                <a:lnTo>
                  <a:pt x="7842504" y="5140389"/>
                </a:lnTo>
                <a:close/>
                <a:moveTo>
                  <a:pt x="7960805" y="5027803"/>
                </a:moveTo>
                <a:lnTo>
                  <a:pt x="8071549" y="4922457"/>
                </a:lnTo>
                <a:lnTo>
                  <a:pt x="8205597" y="4907026"/>
                </a:lnTo>
                <a:lnTo>
                  <a:pt x="8096822" y="5019231"/>
                </a:lnTo>
                <a:close/>
                <a:moveTo>
                  <a:pt x="8078915" y="4914900"/>
                </a:moveTo>
                <a:lnTo>
                  <a:pt x="8189151" y="4809998"/>
                </a:lnTo>
                <a:lnTo>
                  <a:pt x="8320595" y="4787837"/>
                </a:lnTo>
                <a:lnTo>
                  <a:pt x="8212645" y="4899533"/>
                </a:lnTo>
                <a:close/>
                <a:moveTo>
                  <a:pt x="8197406" y="4802124"/>
                </a:moveTo>
                <a:lnTo>
                  <a:pt x="8307006" y="4697794"/>
                </a:lnTo>
                <a:lnTo>
                  <a:pt x="8435721" y="4669028"/>
                </a:lnTo>
                <a:lnTo>
                  <a:pt x="8327771" y="4780153"/>
                </a:lnTo>
                <a:close/>
                <a:moveTo>
                  <a:pt x="8315960" y="4689285"/>
                </a:moveTo>
                <a:lnTo>
                  <a:pt x="8424926" y="4585589"/>
                </a:lnTo>
                <a:lnTo>
                  <a:pt x="8550783" y="4550347"/>
                </a:lnTo>
                <a:lnTo>
                  <a:pt x="8443785" y="4660900"/>
                </a:lnTo>
                <a:close/>
                <a:moveTo>
                  <a:pt x="8421688" y="4579874"/>
                </a:moveTo>
                <a:lnTo>
                  <a:pt x="8298053" y="4614482"/>
                </a:lnTo>
                <a:lnTo>
                  <a:pt x="8406829" y="4519232"/>
                </a:lnTo>
                <a:lnTo>
                  <a:pt x="8528494" y="4478084"/>
                </a:lnTo>
                <a:close/>
                <a:moveTo>
                  <a:pt x="8411845" y="4589209"/>
                </a:moveTo>
                <a:lnTo>
                  <a:pt x="8303895" y="4691952"/>
                </a:lnTo>
                <a:lnTo>
                  <a:pt x="8176895" y="4720336"/>
                </a:lnTo>
                <a:lnTo>
                  <a:pt x="8286750" y="4624197"/>
                </a:lnTo>
                <a:close/>
                <a:moveTo>
                  <a:pt x="8164195" y="4723194"/>
                </a:moveTo>
                <a:lnTo>
                  <a:pt x="8038402" y="4751324"/>
                </a:lnTo>
                <a:lnTo>
                  <a:pt x="8149019" y="4662869"/>
                </a:lnTo>
                <a:lnTo>
                  <a:pt x="8272844" y="4628198"/>
                </a:lnTo>
                <a:close/>
                <a:moveTo>
                  <a:pt x="8154162" y="4731957"/>
                </a:moveTo>
                <a:lnTo>
                  <a:pt x="8044434" y="4827905"/>
                </a:lnTo>
                <a:lnTo>
                  <a:pt x="7915466" y="4849686"/>
                </a:lnTo>
                <a:lnTo>
                  <a:pt x="8027162" y="4760341"/>
                </a:lnTo>
                <a:close/>
                <a:moveTo>
                  <a:pt x="7902575" y="4851845"/>
                </a:moveTo>
                <a:lnTo>
                  <a:pt x="7774750" y="4873371"/>
                </a:lnTo>
                <a:lnTo>
                  <a:pt x="7887144" y="4791647"/>
                </a:lnTo>
                <a:lnTo>
                  <a:pt x="8013002" y="4763516"/>
                </a:lnTo>
                <a:close/>
                <a:moveTo>
                  <a:pt x="7892352" y="4859973"/>
                </a:moveTo>
                <a:lnTo>
                  <a:pt x="7780782" y="4948873"/>
                </a:lnTo>
                <a:lnTo>
                  <a:pt x="7649781" y="4963986"/>
                </a:lnTo>
                <a:lnTo>
                  <a:pt x="7763257" y="4881436"/>
                </a:lnTo>
                <a:close/>
                <a:moveTo>
                  <a:pt x="7636891" y="4965700"/>
                </a:moveTo>
                <a:lnTo>
                  <a:pt x="7507034" y="4980686"/>
                </a:lnTo>
                <a:lnTo>
                  <a:pt x="7621334" y="4905629"/>
                </a:lnTo>
                <a:lnTo>
                  <a:pt x="7749286" y="4884039"/>
                </a:lnTo>
                <a:close/>
                <a:moveTo>
                  <a:pt x="7626414" y="4973320"/>
                </a:moveTo>
                <a:lnTo>
                  <a:pt x="7513130" y="5055870"/>
                </a:lnTo>
                <a:lnTo>
                  <a:pt x="7379780" y="5064252"/>
                </a:lnTo>
                <a:lnTo>
                  <a:pt x="7494969" y="4988560"/>
                </a:lnTo>
                <a:close/>
                <a:moveTo>
                  <a:pt x="7367270" y="5064951"/>
                </a:moveTo>
                <a:lnTo>
                  <a:pt x="7235381" y="5073650"/>
                </a:lnTo>
                <a:lnTo>
                  <a:pt x="7351205" y="5005388"/>
                </a:lnTo>
                <a:lnTo>
                  <a:pt x="7481253" y="4990402"/>
                </a:lnTo>
                <a:close/>
                <a:moveTo>
                  <a:pt x="7356539" y="5071999"/>
                </a:moveTo>
                <a:lnTo>
                  <a:pt x="7241477" y="5147628"/>
                </a:lnTo>
                <a:lnTo>
                  <a:pt x="7106349" y="5149342"/>
                </a:lnTo>
                <a:lnTo>
                  <a:pt x="7223316" y="5080381"/>
                </a:lnTo>
                <a:close/>
                <a:moveTo>
                  <a:pt x="7093585" y="5149850"/>
                </a:moveTo>
                <a:lnTo>
                  <a:pt x="6959791" y="5151565"/>
                </a:lnTo>
                <a:lnTo>
                  <a:pt x="7077266" y="5089970"/>
                </a:lnTo>
                <a:lnTo>
                  <a:pt x="7209282" y="5081651"/>
                </a:lnTo>
                <a:close/>
                <a:moveTo>
                  <a:pt x="7095363" y="5156200"/>
                </a:moveTo>
                <a:lnTo>
                  <a:pt x="7231634" y="5154486"/>
                </a:lnTo>
                <a:lnTo>
                  <a:pt x="7115683" y="5230686"/>
                </a:lnTo>
                <a:lnTo>
                  <a:pt x="6977570" y="5225669"/>
                </a:lnTo>
                <a:close/>
                <a:moveTo>
                  <a:pt x="7243381" y="5154359"/>
                </a:moveTo>
                <a:lnTo>
                  <a:pt x="7380478" y="5152644"/>
                </a:lnTo>
                <a:lnTo>
                  <a:pt x="7265544" y="5236210"/>
                </a:lnTo>
                <a:lnTo>
                  <a:pt x="7126669" y="5231130"/>
                </a:lnTo>
                <a:close/>
                <a:moveTo>
                  <a:pt x="7391400" y="5152454"/>
                </a:moveTo>
                <a:lnTo>
                  <a:pt x="7529131" y="5150739"/>
                </a:lnTo>
                <a:lnTo>
                  <a:pt x="7415467" y="5241671"/>
                </a:lnTo>
                <a:lnTo>
                  <a:pt x="7275767" y="5236591"/>
                </a:lnTo>
                <a:close/>
                <a:moveTo>
                  <a:pt x="7539482" y="5150612"/>
                </a:moveTo>
                <a:lnTo>
                  <a:pt x="7677722" y="5148898"/>
                </a:lnTo>
                <a:lnTo>
                  <a:pt x="7565327" y="5247196"/>
                </a:lnTo>
                <a:lnTo>
                  <a:pt x="7425182" y="5242052"/>
                </a:lnTo>
                <a:close/>
                <a:moveTo>
                  <a:pt x="7687501" y="5148771"/>
                </a:moveTo>
                <a:lnTo>
                  <a:pt x="7826185" y="5146993"/>
                </a:lnTo>
                <a:lnTo>
                  <a:pt x="7715250" y="5252466"/>
                </a:lnTo>
                <a:lnTo>
                  <a:pt x="7574661" y="5247323"/>
                </a:lnTo>
                <a:close/>
                <a:moveTo>
                  <a:pt x="7835519" y="5146929"/>
                </a:moveTo>
                <a:lnTo>
                  <a:pt x="7974584" y="5145151"/>
                </a:lnTo>
                <a:lnTo>
                  <a:pt x="7865047" y="5257800"/>
                </a:lnTo>
                <a:lnTo>
                  <a:pt x="7724077" y="5252657"/>
                </a:lnTo>
                <a:close/>
                <a:moveTo>
                  <a:pt x="7983538" y="5145024"/>
                </a:moveTo>
                <a:lnTo>
                  <a:pt x="8123238" y="5143310"/>
                </a:lnTo>
                <a:lnTo>
                  <a:pt x="8015288" y="5263642"/>
                </a:lnTo>
                <a:lnTo>
                  <a:pt x="7873937" y="5258435"/>
                </a:lnTo>
                <a:close/>
                <a:moveTo>
                  <a:pt x="7989888" y="5138674"/>
                </a:moveTo>
                <a:lnTo>
                  <a:pt x="8099552" y="5025517"/>
                </a:lnTo>
                <a:lnTo>
                  <a:pt x="8236522" y="5016881"/>
                </a:lnTo>
                <a:lnTo>
                  <a:pt x="8128572" y="5136896"/>
                </a:lnTo>
                <a:close/>
                <a:moveTo>
                  <a:pt x="8106093" y="5018786"/>
                </a:moveTo>
                <a:lnTo>
                  <a:pt x="8215376" y="4906010"/>
                </a:lnTo>
                <a:lnTo>
                  <a:pt x="8349869" y="4890516"/>
                </a:lnTo>
                <a:lnTo>
                  <a:pt x="8242300" y="5010150"/>
                </a:lnTo>
                <a:close/>
                <a:moveTo>
                  <a:pt x="8222361" y="4898771"/>
                </a:moveTo>
                <a:lnTo>
                  <a:pt x="8331200" y="4786186"/>
                </a:lnTo>
                <a:lnTo>
                  <a:pt x="8463153" y="4763961"/>
                </a:lnTo>
                <a:lnTo>
                  <a:pt x="8356156" y="4883150"/>
                </a:lnTo>
                <a:close/>
                <a:moveTo>
                  <a:pt x="8338756" y="4778693"/>
                </a:moveTo>
                <a:lnTo>
                  <a:pt x="8447151" y="4666869"/>
                </a:lnTo>
                <a:lnTo>
                  <a:pt x="8576437" y="4637977"/>
                </a:lnTo>
                <a:lnTo>
                  <a:pt x="8469884" y="4756150"/>
                </a:lnTo>
                <a:close/>
                <a:moveTo>
                  <a:pt x="8455216" y="4658551"/>
                </a:moveTo>
                <a:lnTo>
                  <a:pt x="8563166" y="4547299"/>
                </a:lnTo>
                <a:lnTo>
                  <a:pt x="8689721" y="4511866"/>
                </a:lnTo>
                <a:lnTo>
                  <a:pt x="8583867" y="4629849"/>
                </a:lnTo>
                <a:close/>
                <a:moveTo>
                  <a:pt x="8571802" y="4538282"/>
                </a:moveTo>
                <a:lnTo>
                  <a:pt x="8678926" y="4427728"/>
                </a:lnTo>
                <a:lnTo>
                  <a:pt x="8802624" y="4385882"/>
                </a:lnTo>
                <a:lnTo>
                  <a:pt x="8697468" y="4503039"/>
                </a:lnTo>
                <a:close/>
                <a:moveTo>
                  <a:pt x="8688578" y="4417632"/>
                </a:moveTo>
                <a:lnTo>
                  <a:pt x="8794750" y="4307967"/>
                </a:lnTo>
                <a:lnTo>
                  <a:pt x="8915400" y="4259898"/>
                </a:lnTo>
                <a:lnTo>
                  <a:pt x="8811260" y="4376039"/>
                </a:lnTo>
                <a:close/>
                <a:moveTo>
                  <a:pt x="8805545" y="4296982"/>
                </a:moveTo>
                <a:lnTo>
                  <a:pt x="8910638" y="4188587"/>
                </a:lnTo>
                <a:lnTo>
                  <a:pt x="9028049" y="4134549"/>
                </a:lnTo>
                <a:lnTo>
                  <a:pt x="8924989" y="4249420"/>
                </a:lnTo>
                <a:close/>
                <a:moveTo>
                  <a:pt x="8907145" y="4183316"/>
                </a:moveTo>
                <a:lnTo>
                  <a:pt x="8792845" y="4235768"/>
                </a:lnTo>
                <a:lnTo>
                  <a:pt x="8896350" y="4136898"/>
                </a:lnTo>
                <a:lnTo>
                  <a:pt x="9008364" y="4078224"/>
                </a:lnTo>
                <a:close/>
                <a:moveTo>
                  <a:pt x="8894953" y="4196017"/>
                </a:moveTo>
                <a:lnTo>
                  <a:pt x="8791384" y="4302824"/>
                </a:lnTo>
                <a:lnTo>
                  <a:pt x="8673402" y="4349814"/>
                </a:lnTo>
                <a:lnTo>
                  <a:pt x="8778939" y="4249357"/>
                </a:lnTo>
                <a:close/>
                <a:moveTo>
                  <a:pt x="8657209" y="4356100"/>
                </a:moveTo>
                <a:lnTo>
                  <a:pt x="8541068" y="4402328"/>
                </a:lnTo>
                <a:lnTo>
                  <a:pt x="8646605" y="4310063"/>
                </a:lnTo>
                <a:lnTo>
                  <a:pt x="8760905" y="4257548"/>
                </a:lnTo>
                <a:close/>
                <a:moveTo>
                  <a:pt x="8644827" y="4367848"/>
                </a:moveTo>
                <a:lnTo>
                  <a:pt x="8539417" y="4468178"/>
                </a:lnTo>
                <a:lnTo>
                  <a:pt x="8419338" y="4508818"/>
                </a:lnTo>
                <a:lnTo>
                  <a:pt x="8526717" y="4414901"/>
                </a:lnTo>
                <a:close/>
                <a:moveTo>
                  <a:pt x="8403527" y="4513898"/>
                </a:moveTo>
                <a:lnTo>
                  <a:pt x="8285353" y="4553839"/>
                </a:lnTo>
                <a:lnTo>
                  <a:pt x="8392731" y="4467987"/>
                </a:lnTo>
                <a:lnTo>
                  <a:pt x="8508936" y="4421696"/>
                </a:lnTo>
                <a:close/>
                <a:moveTo>
                  <a:pt x="8390827" y="4524820"/>
                </a:moveTo>
                <a:lnTo>
                  <a:pt x="8283512" y="4618609"/>
                </a:lnTo>
                <a:lnTo>
                  <a:pt x="8161338" y="4652836"/>
                </a:lnTo>
                <a:lnTo>
                  <a:pt x="8270875" y="4565650"/>
                </a:lnTo>
                <a:close/>
                <a:moveTo>
                  <a:pt x="8145717" y="4657217"/>
                </a:moveTo>
                <a:lnTo>
                  <a:pt x="8025448" y="4690872"/>
                </a:lnTo>
                <a:lnTo>
                  <a:pt x="8134604" y="4611497"/>
                </a:lnTo>
                <a:lnTo>
                  <a:pt x="8252969" y="4571429"/>
                </a:lnTo>
                <a:close/>
                <a:moveTo>
                  <a:pt x="8133017" y="4667377"/>
                </a:moveTo>
                <a:lnTo>
                  <a:pt x="8023924" y="4754563"/>
                </a:lnTo>
                <a:lnTo>
                  <a:pt x="7899654" y="4782376"/>
                </a:lnTo>
                <a:lnTo>
                  <a:pt x="8010716" y="4701604"/>
                </a:lnTo>
                <a:close/>
                <a:moveTo>
                  <a:pt x="7884097" y="4785868"/>
                </a:moveTo>
                <a:lnTo>
                  <a:pt x="7761795" y="4813173"/>
                </a:lnTo>
                <a:lnTo>
                  <a:pt x="7872731" y="4740275"/>
                </a:lnTo>
                <a:lnTo>
                  <a:pt x="7993381" y="4706557"/>
                </a:lnTo>
                <a:close/>
                <a:moveTo>
                  <a:pt x="7871397" y="4795266"/>
                </a:moveTo>
                <a:lnTo>
                  <a:pt x="7760526" y="4875848"/>
                </a:lnTo>
                <a:lnTo>
                  <a:pt x="7634224" y="4897184"/>
                </a:lnTo>
                <a:lnTo>
                  <a:pt x="7747000" y="4823016"/>
                </a:lnTo>
                <a:close/>
                <a:moveTo>
                  <a:pt x="7618667" y="4899787"/>
                </a:moveTo>
                <a:lnTo>
                  <a:pt x="7494334" y="4920742"/>
                </a:lnTo>
                <a:lnTo>
                  <a:pt x="7607300" y="4854321"/>
                </a:lnTo>
                <a:lnTo>
                  <a:pt x="7729792" y="4826953"/>
                </a:lnTo>
                <a:close/>
                <a:moveTo>
                  <a:pt x="7605522" y="4908423"/>
                </a:moveTo>
                <a:lnTo>
                  <a:pt x="7493000" y="4982464"/>
                </a:lnTo>
                <a:lnTo>
                  <a:pt x="7364731" y="4997450"/>
                </a:lnTo>
                <a:lnTo>
                  <a:pt x="7479031" y="4930013"/>
                </a:lnTo>
                <a:close/>
                <a:moveTo>
                  <a:pt x="7349045" y="4999038"/>
                </a:moveTo>
                <a:lnTo>
                  <a:pt x="7222744" y="5013579"/>
                </a:lnTo>
                <a:lnTo>
                  <a:pt x="7337044" y="4953699"/>
                </a:lnTo>
                <a:lnTo>
                  <a:pt x="7461568" y="4932680"/>
                </a:lnTo>
                <a:close/>
                <a:moveTo>
                  <a:pt x="7335584" y="5006975"/>
                </a:moveTo>
                <a:lnTo>
                  <a:pt x="7221284" y="5074349"/>
                </a:lnTo>
                <a:lnTo>
                  <a:pt x="7090981" y="5082604"/>
                </a:lnTo>
                <a:lnTo>
                  <a:pt x="7207123" y="5021771"/>
                </a:lnTo>
                <a:close/>
                <a:moveTo>
                  <a:pt x="7075234" y="5083556"/>
                </a:moveTo>
                <a:lnTo>
                  <a:pt x="6946964" y="5091684"/>
                </a:lnTo>
                <a:lnTo>
                  <a:pt x="7062915" y="5038344"/>
                </a:lnTo>
                <a:lnTo>
                  <a:pt x="7189344" y="5023739"/>
                </a:lnTo>
                <a:close/>
                <a:moveTo>
                  <a:pt x="7061391" y="5090795"/>
                </a:moveTo>
                <a:lnTo>
                  <a:pt x="6945440" y="5151565"/>
                </a:lnTo>
                <a:lnTo>
                  <a:pt x="6813169" y="5153216"/>
                </a:lnTo>
                <a:lnTo>
                  <a:pt x="6930962" y="5099050"/>
                </a:lnTo>
                <a:close/>
                <a:moveTo>
                  <a:pt x="6797548" y="5153406"/>
                </a:moveTo>
                <a:lnTo>
                  <a:pt x="6667437" y="5155057"/>
                </a:lnTo>
                <a:lnTo>
                  <a:pt x="6784912" y="5108258"/>
                </a:lnTo>
                <a:lnTo>
                  <a:pt x="6913372" y="5100130"/>
                </a:lnTo>
                <a:close/>
                <a:moveTo>
                  <a:pt x="6783388" y="5159756"/>
                </a:moveTo>
                <a:lnTo>
                  <a:pt x="6665786" y="5213858"/>
                </a:lnTo>
                <a:lnTo>
                  <a:pt x="6531610" y="5208969"/>
                </a:lnTo>
                <a:lnTo>
                  <a:pt x="6650927" y="5161407"/>
                </a:lnTo>
                <a:close/>
                <a:moveTo>
                  <a:pt x="6515926" y="5208397"/>
                </a:moveTo>
                <a:lnTo>
                  <a:pt x="6383909" y="5203508"/>
                </a:lnTo>
                <a:lnTo>
                  <a:pt x="6502908" y="5163249"/>
                </a:lnTo>
                <a:lnTo>
                  <a:pt x="6633210" y="5161661"/>
                </a:lnTo>
                <a:close/>
                <a:moveTo>
                  <a:pt x="6517006" y="5214747"/>
                </a:moveTo>
                <a:lnTo>
                  <a:pt x="6652959" y="5219764"/>
                </a:lnTo>
                <a:lnTo>
                  <a:pt x="6534150" y="5274691"/>
                </a:lnTo>
                <a:lnTo>
                  <a:pt x="6396419" y="5263071"/>
                </a:lnTo>
                <a:close/>
                <a:moveTo>
                  <a:pt x="6667056" y="5220272"/>
                </a:moveTo>
                <a:lnTo>
                  <a:pt x="6804279" y="5225288"/>
                </a:lnTo>
                <a:lnTo>
                  <a:pt x="6685852" y="5287328"/>
                </a:lnTo>
                <a:lnTo>
                  <a:pt x="6546787" y="5275580"/>
                </a:lnTo>
                <a:close/>
                <a:moveTo>
                  <a:pt x="6817107" y="5225733"/>
                </a:moveTo>
                <a:lnTo>
                  <a:pt x="6955345" y="5230813"/>
                </a:lnTo>
                <a:lnTo>
                  <a:pt x="6837681" y="5300155"/>
                </a:lnTo>
                <a:lnTo>
                  <a:pt x="6697599" y="5288344"/>
                </a:lnTo>
                <a:close/>
                <a:moveTo>
                  <a:pt x="6967094" y="5231257"/>
                </a:moveTo>
                <a:lnTo>
                  <a:pt x="7106222" y="5236337"/>
                </a:lnTo>
                <a:lnTo>
                  <a:pt x="6989572" y="5312982"/>
                </a:lnTo>
                <a:lnTo>
                  <a:pt x="6848666" y="5301107"/>
                </a:lnTo>
                <a:close/>
                <a:moveTo>
                  <a:pt x="7117144" y="5236718"/>
                </a:moveTo>
                <a:lnTo>
                  <a:pt x="7256844" y="5241862"/>
                </a:lnTo>
                <a:lnTo>
                  <a:pt x="7141401" y="5325872"/>
                </a:lnTo>
                <a:lnTo>
                  <a:pt x="6999795" y="5313871"/>
                </a:lnTo>
                <a:close/>
                <a:moveTo>
                  <a:pt x="7267194" y="5242243"/>
                </a:moveTo>
                <a:lnTo>
                  <a:pt x="7407529" y="5247386"/>
                </a:lnTo>
                <a:lnTo>
                  <a:pt x="7293229" y="5338699"/>
                </a:lnTo>
                <a:lnTo>
                  <a:pt x="7150989" y="5326634"/>
                </a:lnTo>
                <a:close/>
                <a:moveTo>
                  <a:pt x="7417244" y="5247704"/>
                </a:moveTo>
                <a:lnTo>
                  <a:pt x="7558024" y="5252911"/>
                </a:lnTo>
                <a:lnTo>
                  <a:pt x="7445248" y="5351526"/>
                </a:lnTo>
                <a:lnTo>
                  <a:pt x="7302564" y="5339461"/>
                </a:lnTo>
                <a:close/>
                <a:moveTo>
                  <a:pt x="7567295" y="5253228"/>
                </a:moveTo>
                <a:lnTo>
                  <a:pt x="7708456" y="5258372"/>
                </a:lnTo>
                <a:lnTo>
                  <a:pt x="7597140" y="5364353"/>
                </a:lnTo>
                <a:lnTo>
                  <a:pt x="7454011" y="5352288"/>
                </a:lnTo>
                <a:close/>
                <a:moveTo>
                  <a:pt x="7717282" y="5258689"/>
                </a:moveTo>
                <a:lnTo>
                  <a:pt x="7858824" y="5263896"/>
                </a:lnTo>
                <a:lnTo>
                  <a:pt x="7749032" y="5377180"/>
                </a:lnTo>
                <a:lnTo>
                  <a:pt x="7605586" y="5365052"/>
                </a:lnTo>
                <a:close/>
                <a:moveTo>
                  <a:pt x="7867650" y="5264150"/>
                </a:moveTo>
                <a:lnTo>
                  <a:pt x="8009445" y="5269357"/>
                </a:lnTo>
                <a:lnTo>
                  <a:pt x="7901495" y="5390007"/>
                </a:lnTo>
                <a:lnTo>
                  <a:pt x="7757731" y="5377879"/>
                </a:lnTo>
                <a:close/>
                <a:moveTo>
                  <a:pt x="8017701" y="5269611"/>
                </a:moveTo>
                <a:lnTo>
                  <a:pt x="8159687" y="5274818"/>
                </a:lnTo>
                <a:lnTo>
                  <a:pt x="8053134" y="5402771"/>
                </a:lnTo>
                <a:lnTo>
                  <a:pt x="7909116" y="5391150"/>
                </a:lnTo>
                <a:close/>
                <a:moveTo>
                  <a:pt x="8023225" y="5263261"/>
                </a:moveTo>
                <a:lnTo>
                  <a:pt x="8131557" y="5142611"/>
                </a:lnTo>
                <a:lnTo>
                  <a:pt x="8271257" y="5140833"/>
                </a:lnTo>
                <a:lnTo>
                  <a:pt x="8164894" y="5268532"/>
                </a:lnTo>
                <a:close/>
                <a:moveTo>
                  <a:pt x="8137525" y="5136261"/>
                </a:moveTo>
                <a:lnTo>
                  <a:pt x="8245475" y="5015611"/>
                </a:lnTo>
                <a:lnTo>
                  <a:pt x="8382762" y="5006975"/>
                </a:lnTo>
                <a:lnTo>
                  <a:pt x="8276654" y="5134356"/>
                </a:lnTo>
                <a:close/>
                <a:moveTo>
                  <a:pt x="8251825" y="5009261"/>
                </a:moveTo>
                <a:lnTo>
                  <a:pt x="8359775" y="4889119"/>
                </a:lnTo>
                <a:lnTo>
                  <a:pt x="8494649" y="4873562"/>
                </a:lnTo>
                <a:lnTo>
                  <a:pt x="8388794" y="5000562"/>
                </a:lnTo>
                <a:close/>
                <a:moveTo>
                  <a:pt x="8366125" y="4882261"/>
                </a:moveTo>
                <a:lnTo>
                  <a:pt x="8473122" y="4762500"/>
                </a:lnTo>
                <a:lnTo>
                  <a:pt x="8605520" y="4740212"/>
                </a:lnTo>
                <a:lnTo>
                  <a:pt x="8500046" y="4866831"/>
                </a:lnTo>
                <a:close/>
                <a:moveTo>
                  <a:pt x="8480425" y="4754880"/>
                </a:moveTo>
                <a:lnTo>
                  <a:pt x="8586978" y="4635500"/>
                </a:lnTo>
                <a:lnTo>
                  <a:pt x="8716835" y="4606481"/>
                </a:lnTo>
                <a:lnTo>
                  <a:pt x="8611743" y="4732655"/>
                </a:lnTo>
                <a:close/>
                <a:moveTo>
                  <a:pt x="8594725" y="4627436"/>
                </a:moveTo>
                <a:lnTo>
                  <a:pt x="8701278" y="4508691"/>
                </a:lnTo>
                <a:lnTo>
                  <a:pt x="8828278" y="4473067"/>
                </a:lnTo>
                <a:lnTo>
                  <a:pt x="8723757" y="4598543"/>
                </a:lnTo>
                <a:close/>
                <a:moveTo>
                  <a:pt x="8709025" y="4499864"/>
                </a:moveTo>
                <a:lnTo>
                  <a:pt x="8815006" y="4381754"/>
                </a:lnTo>
                <a:lnTo>
                  <a:pt x="8939403" y="4339654"/>
                </a:lnTo>
                <a:lnTo>
                  <a:pt x="8835199" y="4464050"/>
                </a:lnTo>
                <a:close/>
                <a:moveTo>
                  <a:pt x="8823325" y="4372166"/>
                </a:moveTo>
                <a:lnTo>
                  <a:pt x="8928608" y="4254500"/>
                </a:lnTo>
                <a:lnTo>
                  <a:pt x="9050147" y="4206050"/>
                </a:lnTo>
                <a:lnTo>
                  <a:pt x="8947150" y="4330065"/>
                </a:lnTo>
                <a:close/>
                <a:moveTo>
                  <a:pt x="8938133" y="4244213"/>
                </a:moveTo>
                <a:lnTo>
                  <a:pt x="9042400" y="4127500"/>
                </a:lnTo>
                <a:lnTo>
                  <a:pt x="9160891" y="4072953"/>
                </a:lnTo>
                <a:lnTo>
                  <a:pt x="9058593" y="4195763"/>
                </a:lnTo>
                <a:close/>
                <a:moveTo>
                  <a:pt x="9053131" y="4116070"/>
                </a:moveTo>
                <a:lnTo>
                  <a:pt x="9156319" y="4001072"/>
                </a:lnTo>
                <a:lnTo>
                  <a:pt x="9271571" y="3940683"/>
                </a:lnTo>
                <a:lnTo>
                  <a:pt x="9170416" y="4062095"/>
                </a:lnTo>
                <a:close/>
                <a:moveTo>
                  <a:pt x="9168447" y="3987483"/>
                </a:moveTo>
                <a:lnTo>
                  <a:pt x="9270047" y="3874135"/>
                </a:lnTo>
                <a:lnTo>
                  <a:pt x="9381744" y="3808286"/>
                </a:lnTo>
                <a:lnTo>
                  <a:pt x="9282049" y="3927920"/>
                </a:lnTo>
                <a:close/>
                <a:moveTo>
                  <a:pt x="9284208" y="3858514"/>
                </a:moveTo>
                <a:lnTo>
                  <a:pt x="9383967" y="3747262"/>
                </a:lnTo>
                <a:lnTo>
                  <a:pt x="9491917" y="3676459"/>
                </a:lnTo>
                <a:lnTo>
                  <a:pt x="9394190" y="3793808"/>
                </a:lnTo>
                <a:close/>
                <a:moveTo>
                  <a:pt x="9379839" y="3742372"/>
                </a:moveTo>
                <a:lnTo>
                  <a:pt x="9278239" y="3809047"/>
                </a:lnTo>
                <a:lnTo>
                  <a:pt x="9373489" y="3710432"/>
                </a:lnTo>
                <a:lnTo>
                  <a:pt x="9472867" y="3638169"/>
                </a:lnTo>
                <a:close/>
                <a:moveTo>
                  <a:pt x="9363202" y="3760915"/>
                </a:moveTo>
                <a:lnTo>
                  <a:pt x="9266047" y="3868865"/>
                </a:lnTo>
                <a:lnTo>
                  <a:pt x="9158922" y="3932365"/>
                </a:lnTo>
                <a:lnTo>
                  <a:pt x="9258300" y="3829749"/>
                </a:lnTo>
                <a:close/>
                <a:moveTo>
                  <a:pt x="9138285" y="3944493"/>
                </a:moveTo>
                <a:lnTo>
                  <a:pt x="9034653" y="4005580"/>
                </a:lnTo>
                <a:lnTo>
                  <a:pt x="9132189" y="3912743"/>
                </a:lnTo>
                <a:lnTo>
                  <a:pt x="9233789" y="3846005"/>
                </a:lnTo>
                <a:close/>
                <a:moveTo>
                  <a:pt x="9121584" y="3961702"/>
                </a:moveTo>
                <a:lnTo>
                  <a:pt x="9022524" y="4063937"/>
                </a:lnTo>
                <a:lnTo>
                  <a:pt x="8913178" y="4121087"/>
                </a:lnTo>
                <a:lnTo>
                  <a:pt x="9014333" y="4024821"/>
                </a:lnTo>
                <a:close/>
                <a:moveTo>
                  <a:pt x="8892984" y="4131945"/>
                </a:moveTo>
                <a:lnTo>
                  <a:pt x="8787194" y="4187317"/>
                </a:lnTo>
                <a:lnTo>
                  <a:pt x="8886634" y="4100386"/>
                </a:lnTo>
                <a:lnTo>
                  <a:pt x="8990394" y="4039235"/>
                </a:lnTo>
                <a:close/>
                <a:moveTo>
                  <a:pt x="8876220" y="4147884"/>
                </a:moveTo>
                <a:lnTo>
                  <a:pt x="8775192" y="4244023"/>
                </a:lnTo>
                <a:lnTo>
                  <a:pt x="8663749" y="4295331"/>
                </a:lnTo>
                <a:lnTo>
                  <a:pt x="8766746" y="4205224"/>
                </a:lnTo>
                <a:close/>
                <a:moveTo>
                  <a:pt x="8643366" y="4304665"/>
                </a:moveTo>
                <a:lnTo>
                  <a:pt x="8535416" y="4354322"/>
                </a:lnTo>
                <a:lnTo>
                  <a:pt x="8636698" y="4273296"/>
                </a:lnTo>
                <a:lnTo>
                  <a:pt x="8742553" y="4217797"/>
                </a:lnTo>
                <a:close/>
                <a:moveTo>
                  <a:pt x="8626539" y="4319397"/>
                </a:moveTo>
                <a:lnTo>
                  <a:pt x="8523605" y="4409377"/>
                </a:lnTo>
                <a:lnTo>
                  <a:pt x="8410067" y="4454652"/>
                </a:lnTo>
                <a:lnTo>
                  <a:pt x="8514969" y="4370769"/>
                </a:lnTo>
                <a:close/>
                <a:moveTo>
                  <a:pt x="8389810" y="4462717"/>
                </a:moveTo>
                <a:lnTo>
                  <a:pt x="8279829" y="4506468"/>
                </a:lnTo>
                <a:lnTo>
                  <a:pt x="8383016" y="4431475"/>
                </a:lnTo>
                <a:lnTo>
                  <a:pt x="8490966" y="4381754"/>
                </a:lnTo>
                <a:close/>
                <a:moveTo>
                  <a:pt x="8372793" y="4476306"/>
                </a:moveTo>
                <a:lnTo>
                  <a:pt x="8267700" y="4559808"/>
                </a:lnTo>
                <a:lnTo>
                  <a:pt x="8152067" y="4598924"/>
                </a:lnTo>
                <a:lnTo>
                  <a:pt x="8258810" y="4521200"/>
                </a:lnTo>
                <a:close/>
                <a:moveTo>
                  <a:pt x="8132191" y="4606036"/>
                </a:moveTo>
                <a:lnTo>
                  <a:pt x="8020241" y="4644136"/>
                </a:lnTo>
                <a:lnTo>
                  <a:pt x="8125143" y="4575112"/>
                </a:lnTo>
                <a:lnTo>
                  <a:pt x="8235252" y="4531297"/>
                </a:lnTo>
                <a:close/>
                <a:moveTo>
                  <a:pt x="8114982" y="4618736"/>
                </a:moveTo>
                <a:lnTo>
                  <a:pt x="8008430" y="4696270"/>
                </a:lnTo>
                <a:lnTo>
                  <a:pt x="7890764" y="4729226"/>
                </a:lnTo>
                <a:lnTo>
                  <a:pt x="7999222" y="4657916"/>
                </a:lnTo>
                <a:close/>
                <a:moveTo>
                  <a:pt x="7870635" y="4734878"/>
                </a:moveTo>
                <a:lnTo>
                  <a:pt x="7756335" y="4766628"/>
                </a:lnTo>
                <a:lnTo>
                  <a:pt x="7862951" y="4703763"/>
                </a:lnTo>
                <a:lnTo>
                  <a:pt x="7975156" y="4665663"/>
                </a:lnTo>
                <a:close/>
                <a:moveTo>
                  <a:pt x="7853172" y="4746371"/>
                </a:moveTo>
                <a:lnTo>
                  <a:pt x="7744841" y="4817555"/>
                </a:lnTo>
                <a:lnTo>
                  <a:pt x="7625144" y="4844288"/>
                </a:lnTo>
                <a:lnTo>
                  <a:pt x="7735316" y="4779328"/>
                </a:lnTo>
                <a:close/>
                <a:moveTo>
                  <a:pt x="7605014" y="4848797"/>
                </a:moveTo>
                <a:lnTo>
                  <a:pt x="7489063" y="4874705"/>
                </a:lnTo>
                <a:lnTo>
                  <a:pt x="7597331" y="4817999"/>
                </a:lnTo>
                <a:lnTo>
                  <a:pt x="7711631" y="4786249"/>
                </a:lnTo>
                <a:close/>
                <a:moveTo>
                  <a:pt x="7587234" y="4859274"/>
                </a:moveTo>
                <a:lnTo>
                  <a:pt x="7477252" y="4924108"/>
                </a:lnTo>
                <a:lnTo>
                  <a:pt x="7355586" y="4944618"/>
                </a:lnTo>
                <a:lnTo>
                  <a:pt x="7467346" y="4886071"/>
                </a:lnTo>
                <a:close/>
                <a:moveTo>
                  <a:pt x="7335394" y="4948174"/>
                </a:moveTo>
                <a:lnTo>
                  <a:pt x="7217537" y="4967986"/>
                </a:lnTo>
                <a:lnTo>
                  <a:pt x="7327329" y="4917504"/>
                </a:lnTo>
                <a:lnTo>
                  <a:pt x="7443470" y="4891532"/>
                </a:lnTo>
                <a:close/>
                <a:moveTo>
                  <a:pt x="7317232" y="4957636"/>
                </a:moveTo>
                <a:lnTo>
                  <a:pt x="7205599" y="5016119"/>
                </a:lnTo>
                <a:lnTo>
                  <a:pt x="7082028" y="5030343"/>
                </a:lnTo>
                <a:lnTo>
                  <a:pt x="7195439" y="4978210"/>
                </a:lnTo>
                <a:close/>
                <a:moveTo>
                  <a:pt x="7061772" y="5032693"/>
                </a:moveTo>
                <a:lnTo>
                  <a:pt x="6942011" y="5046472"/>
                </a:lnTo>
                <a:lnTo>
                  <a:pt x="7053453" y="5002022"/>
                </a:lnTo>
                <a:lnTo>
                  <a:pt x="7171436" y="4982147"/>
                </a:lnTo>
                <a:close/>
                <a:moveTo>
                  <a:pt x="7043230" y="5041202"/>
                </a:moveTo>
                <a:lnTo>
                  <a:pt x="6929692" y="5092700"/>
                </a:lnTo>
                <a:lnTo>
                  <a:pt x="6804216" y="5100638"/>
                </a:lnTo>
                <a:lnTo>
                  <a:pt x="6919214" y="5054854"/>
                </a:lnTo>
                <a:close/>
                <a:moveTo>
                  <a:pt x="6784086" y="5102543"/>
                </a:moveTo>
                <a:lnTo>
                  <a:pt x="6662611" y="5110226"/>
                </a:lnTo>
                <a:lnTo>
                  <a:pt x="6775450" y="5072126"/>
                </a:lnTo>
                <a:lnTo>
                  <a:pt x="6895275" y="5058283"/>
                </a:lnTo>
                <a:close/>
                <a:moveTo>
                  <a:pt x="6765036" y="5110099"/>
                </a:moveTo>
                <a:lnTo>
                  <a:pt x="6650228" y="5155819"/>
                </a:lnTo>
                <a:lnTo>
                  <a:pt x="6523228" y="5157470"/>
                </a:lnTo>
                <a:lnTo>
                  <a:pt x="6639751" y="5118037"/>
                </a:lnTo>
                <a:close/>
                <a:moveTo>
                  <a:pt x="6502337" y="5157724"/>
                </a:moveTo>
                <a:lnTo>
                  <a:pt x="6379147" y="5159248"/>
                </a:lnTo>
                <a:lnTo>
                  <a:pt x="6493447" y="5127498"/>
                </a:lnTo>
                <a:lnTo>
                  <a:pt x="6615113" y="5119815"/>
                </a:lnTo>
                <a:close/>
                <a:moveTo>
                  <a:pt x="6482842" y="5164074"/>
                </a:moveTo>
                <a:lnTo>
                  <a:pt x="6366510" y="5203381"/>
                </a:lnTo>
                <a:lnTo>
                  <a:pt x="6237478" y="5198682"/>
                </a:lnTo>
                <a:lnTo>
                  <a:pt x="6355398" y="5165662"/>
                </a:lnTo>
                <a:close/>
                <a:moveTo>
                  <a:pt x="6216650" y="5197602"/>
                </a:moveTo>
                <a:lnTo>
                  <a:pt x="6091809" y="5193030"/>
                </a:lnTo>
                <a:lnTo>
                  <a:pt x="6207379" y="5167186"/>
                </a:lnTo>
                <a:lnTo>
                  <a:pt x="6330760" y="5165662"/>
                </a:lnTo>
                <a:close/>
                <a:moveTo>
                  <a:pt x="6196584" y="5203190"/>
                </a:moveTo>
                <a:lnTo>
                  <a:pt x="6078855" y="5236210"/>
                </a:lnTo>
                <a:lnTo>
                  <a:pt x="5948109" y="5225161"/>
                </a:lnTo>
                <a:lnTo>
                  <a:pt x="6067362" y="5198491"/>
                </a:lnTo>
                <a:close/>
                <a:moveTo>
                  <a:pt x="5926963" y="5223383"/>
                </a:moveTo>
                <a:lnTo>
                  <a:pt x="5800535" y="5212652"/>
                </a:lnTo>
                <a:lnTo>
                  <a:pt x="5917311" y="5192967"/>
                </a:lnTo>
                <a:lnTo>
                  <a:pt x="6042343" y="5197539"/>
                </a:lnTo>
                <a:close/>
                <a:moveTo>
                  <a:pt x="5927408" y="5229733"/>
                </a:moveTo>
                <a:lnTo>
                  <a:pt x="6061329" y="5241100"/>
                </a:lnTo>
                <a:lnTo>
                  <a:pt x="5940679" y="5274818"/>
                </a:lnTo>
                <a:lnTo>
                  <a:pt x="5805170" y="5257038"/>
                </a:lnTo>
                <a:close/>
                <a:moveTo>
                  <a:pt x="6079427" y="5242433"/>
                </a:moveTo>
                <a:lnTo>
                  <a:pt x="6215634" y="5253927"/>
                </a:lnTo>
                <a:lnTo>
                  <a:pt x="6094984" y="5294757"/>
                </a:lnTo>
                <a:lnTo>
                  <a:pt x="5956872" y="5276850"/>
                </a:lnTo>
                <a:close/>
                <a:moveTo>
                  <a:pt x="6231509" y="5255133"/>
                </a:moveTo>
                <a:lnTo>
                  <a:pt x="6369368" y="5266817"/>
                </a:lnTo>
                <a:lnTo>
                  <a:pt x="6248400" y="5314950"/>
                </a:lnTo>
                <a:lnTo>
                  <a:pt x="6108700" y="5296662"/>
                </a:lnTo>
                <a:close/>
                <a:moveTo>
                  <a:pt x="6383528" y="5267833"/>
                </a:moveTo>
                <a:lnTo>
                  <a:pt x="6522784" y="5279581"/>
                </a:lnTo>
                <a:lnTo>
                  <a:pt x="6402642" y="5334826"/>
                </a:lnTo>
                <a:lnTo>
                  <a:pt x="6261672" y="5316347"/>
                </a:lnTo>
                <a:close/>
                <a:moveTo>
                  <a:pt x="6535928" y="5280533"/>
                </a:moveTo>
                <a:lnTo>
                  <a:pt x="6676200" y="5292408"/>
                </a:lnTo>
                <a:lnTo>
                  <a:pt x="6556883" y="5354892"/>
                </a:lnTo>
                <a:lnTo>
                  <a:pt x="6414770" y="5336223"/>
                </a:lnTo>
                <a:close/>
                <a:moveTo>
                  <a:pt x="6687947" y="5293233"/>
                </a:moveTo>
                <a:lnTo>
                  <a:pt x="6829107" y="5305171"/>
                </a:lnTo>
                <a:lnTo>
                  <a:pt x="6710744" y="5375021"/>
                </a:lnTo>
                <a:lnTo>
                  <a:pt x="6567806" y="5355971"/>
                </a:lnTo>
                <a:close/>
                <a:moveTo>
                  <a:pt x="6840030" y="5305933"/>
                </a:moveTo>
                <a:lnTo>
                  <a:pt x="6981825" y="5317871"/>
                </a:lnTo>
                <a:lnTo>
                  <a:pt x="6864350" y="5395913"/>
                </a:lnTo>
                <a:lnTo>
                  <a:pt x="6720650" y="5376863"/>
                </a:lnTo>
                <a:close/>
                <a:moveTo>
                  <a:pt x="6992049" y="5318633"/>
                </a:moveTo>
                <a:lnTo>
                  <a:pt x="7134479" y="5330635"/>
                </a:lnTo>
                <a:lnTo>
                  <a:pt x="7018528" y="5414963"/>
                </a:lnTo>
                <a:lnTo>
                  <a:pt x="6874257" y="5395913"/>
                </a:lnTo>
                <a:close/>
                <a:moveTo>
                  <a:pt x="7144449" y="5331333"/>
                </a:moveTo>
                <a:lnTo>
                  <a:pt x="7287260" y="5343398"/>
                </a:lnTo>
                <a:lnTo>
                  <a:pt x="7172960" y="5435029"/>
                </a:lnTo>
                <a:lnTo>
                  <a:pt x="7028244" y="5415979"/>
                </a:lnTo>
                <a:close/>
                <a:moveTo>
                  <a:pt x="7296468" y="5344033"/>
                </a:moveTo>
                <a:lnTo>
                  <a:pt x="7439724" y="5356098"/>
                </a:lnTo>
                <a:lnTo>
                  <a:pt x="7326631" y="5455031"/>
                </a:lnTo>
                <a:lnTo>
                  <a:pt x="7181469" y="5435981"/>
                </a:lnTo>
                <a:close/>
                <a:moveTo>
                  <a:pt x="7448550" y="5356733"/>
                </a:moveTo>
                <a:lnTo>
                  <a:pt x="7592124" y="5368862"/>
                </a:lnTo>
                <a:lnTo>
                  <a:pt x="7480491" y="5475097"/>
                </a:lnTo>
                <a:lnTo>
                  <a:pt x="7335012" y="5456047"/>
                </a:lnTo>
                <a:close/>
                <a:moveTo>
                  <a:pt x="7600569" y="5369433"/>
                </a:moveTo>
                <a:lnTo>
                  <a:pt x="7744460" y="5381625"/>
                </a:lnTo>
                <a:lnTo>
                  <a:pt x="7634415" y="5495163"/>
                </a:lnTo>
                <a:lnTo>
                  <a:pt x="7488365" y="5476113"/>
                </a:lnTo>
                <a:close/>
                <a:moveTo>
                  <a:pt x="7752969" y="5382133"/>
                </a:moveTo>
                <a:lnTo>
                  <a:pt x="7897051" y="5394325"/>
                </a:lnTo>
                <a:lnTo>
                  <a:pt x="7788657" y="5514975"/>
                </a:lnTo>
                <a:lnTo>
                  <a:pt x="7642607" y="5495925"/>
                </a:lnTo>
                <a:close/>
                <a:moveTo>
                  <a:pt x="7904988" y="5394833"/>
                </a:moveTo>
                <a:lnTo>
                  <a:pt x="8049324" y="5407025"/>
                </a:lnTo>
                <a:lnTo>
                  <a:pt x="7941374" y="5537200"/>
                </a:lnTo>
                <a:lnTo>
                  <a:pt x="7795324" y="5518150"/>
                </a:lnTo>
                <a:close/>
                <a:moveTo>
                  <a:pt x="8057007" y="5407533"/>
                </a:moveTo>
                <a:lnTo>
                  <a:pt x="8201533" y="5419789"/>
                </a:lnTo>
                <a:lnTo>
                  <a:pt x="8096441" y="5555234"/>
                </a:lnTo>
                <a:lnTo>
                  <a:pt x="7949946" y="5536184"/>
                </a:lnTo>
                <a:close/>
                <a:moveTo>
                  <a:pt x="8061960" y="5401628"/>
                </a:moveTo>
                <a:lnTo>
                  <a:pt x="8168831" y="5273294"/>
                </a:lnTo>
                <a:lnTo>
                  <a:pt x="8311070" y="5278501"/>
                </a:lnTo>
                <a:lnTo>
                  <a:pt x="8206169" y="5413820"/>
                </a:lnTo>
                <a:close/>
                <a:moveTo>
                  <a:pt x="8173974" y="5267135"/>
                </a:moveTo>
                <a:lnTo>
                  <a:pt x="8280718" y="5139055"/>
                </a:lnTo>
                <a:lnTo>
                  <a:pt x="8420418" y="5137277"/>
                </a:lnTo>
                <a:lnTo>
                  <a:pt x="8315707" y="5272342"/>
                </a:lnTo>
                <a:close/>
                <a:moveTo>
                  <a:pt x="8286052" y="5132578"/>
                </a:moveTo>
                <a:lnTo>
                  <a:pt x="8392541" y="5004753"/>
                </a:lnTo>
                <a:lnTo>
                  <a:pt x="8530145" y="4996053"/>
                </a:lnTo>
                <a:lnTo>
                  <a:pt x="8425561" y="5130864"/>
                </a:lnTo>
                <a:close/>
                <a:moveTo>
                  <a:pt x="8398193" y="4998022"/>
                </a:moveTo>
                <a:lnTo>
                  <a:pt x="8504428" y="4870514"/>
                </a:lnTo>
                <a:lnTo>
                  <a:pt x="8639556" y="4854956"/>
                </a:lnTo>
                <a:lnTo>
                  <a:pt x="8534400" y="4991481"/>
                </a:lnTo>
                <a:close/>
                <a:moveTo>
                  <a:pt x="8510333" y="4863402"/>
                </a:moveTo>
                <a:lnTo>
                  <a:pt x="8616252" y="4736402"/>
                </a:lnTo>
                <a:lnTo>
                  <a:pt x="8749030" y="4714050"/>
                </a:lnTo>
                <a:lnTo>
                  <a:pt x="8645017" y="4848098"/>
                </a:lnTo>
                <a:close/>
                <a:moveTo>
                  <a:pt x="8621395" y="4730750"/>
                </a:moveTo>
                <a:lnTo>
                  <a:pt x="8726995" y="4603750"/>
                </a:lnTo>
                <a:lnTo>
                  <a:pt x="8857234" y="4574604"/>
                </a:lnTo>
                <a:lnTo>
                  <a:pt x="8753602" y="4707954"/>
                </a:lnTo>
                <a:close/>
                <a:moveTo>
                  <a:pt x="8733663" y="4596003"/>
                </a:moveTo>
                <a:lnTo>
                  <a:pt x="8838819" y="4469702"/>
                </a:lnTo>
                <a:lnTo>
                  <a:pt x="8966518" y="4433951"/>
                </a:lnTo>
                <a:lnTo>
                  <a:pt x="8863330" y="4567301"/>
                </a:lnTo>
                <a:close/>
                <a:moveTo>
                  <a:pt x="8845994" y="4461129"/>
                </a:moveTo>
                <a:lnTo>
                  <a:pt x="8950643" y="4335463"/>
                </a:lnTo>
                <a:lnTo>
                  <a:pt x="9075738" y="4293172"/>
                </a:lnTo>
                <a:lnTo>
                  <a:pt x="8973058" y="4425506"/>
                </a:lnTo>
                <a:close/>
                <a:moveTo>
                  <a:pt x="8958453" y="4326128"/>
                </a:moveTo>
                <a:lnTo>
                  <a:pt x="9062530" y="4201160"/>
                </a:lnTo>
                <a:lnTo>
                  <a:pt x="9184831" y="4152456"/>
                </a:lnTo>
                <a:lnTo>
                  <a:pt x="9082786" y="4284028"/>
                </a:lnTo>
                <a:close/>
                <a:moveTo>
                  <a:pt x="9071039" y="4191000"/>
                </a:moveTo>
                <a:lnTo>
                  <a:pt x="9174353" y="4066984"/>
                </a:lnTo>
                <a:lnTo>
                  <a:pt x="9293796" y="4012057"/>
                </a:lnTo>
                <a:lnTo>
                  <a:pt x="9192514" y="4142677"/>
                </a:lnTo>
                <a:close/>
                <a:moveTo>
                  <a:pt x="9183815" y="4055682"/>
                </a:moveTo>
                <a:lnTo>
                  <a:pt x="9286177" y="3932746"/>
                </a:lnTo>
                <a:lnTo>
                  <a:pt x="9402572" y="3871786"/>
                </a:lnTo>
                <a:lnTo>
                  <a:pt x="9302242" y="4001199"/>
                </a:lnTo>
                <a:close/>
                <a:moveTo>
                  <a:pt x="9296781" y="3919982"/>
                </a:moveTo>
                <a:lnTo>
                  <a:pt x="9398381" y="3798443"/>
                </a:lnTo>
                <a:lnTo>
                  <a:pt x="9511474" y="3731768"/>
                </a:lnTo>
                <a:lnTo>
                  <a:pt x="9412288" y="3859721"/>
                </a:lnTo>
                <a:close/>
                <a:moveTo>
                  <a:pt x="9410129" y="3783965"/>
                </a:moveTo>
                <a:lnTo>
                  <a:pt x="9509887" y="3663950"/>
                </a:lnTo>
                <a:lnTo>
                  <a:pt x="9619361" y="3592005"/>
                </a:lnTo>
                <a:lnTo>
                  <a:pt x="9521698" y="3717989"/>
                </a:lnTo>
                <a:close/>
                <a:moveTo>
                  <a:pt x="9523857" y="3647440"/>
                </a:moveTo>
                <a:lnTo>
                  <a:pt x="9621710" y="3529965"/>
                </a:lnTo>
                <a:lnTo>
                  <a:pt x="9727184" y="3453257"/>
                </a:lnTo>
                <a:lnTo>
                  <a:pt x="9631426" y="3576701"/>
                </a:lnTo>
                <a:close/>
                <a:moveTo>
                  <a:pt x="9638157" y="3510026"/>
                </a:moveTo>
                <a:lnTo>
                  <a:pt x="9733407" y="3395726"/>
                </a:lnTo>
                <a:lnTo>
                  <a:pt x="9834181" y="3315145"/>
                </a:lnTo>
                <a:lnTo>
                  <a:pt x="9740900" y="3435350"/>
                </a:lnTo>
                <a:close/>
                <a:moveTo>
                  <a:pt x="9729089" y="3390900"/>
                </a:moveTo>
                <a:lnTo>
                  <a:pt x="9637522" y="3464116"/>
                </a:lnTo>
                <a:lnTo>
                  <a:pt x="9725533" y="3366008"/>
                </a:lnTo>
                <a:lnTo>
                  <a:pt x="9814941" y="3287840"/>
                </a:lnTo>
                <a:close/>
                <a:moveTo>
                  <a:pt x="9607550" y="3488563"/>
                </a:moveTo>
                <a:lnTo>
                  <a:pt x="9525000" y="3554476"/>
                </a:lnTo>
                <a:lnTo>
                  <a:pt x="9605835" y="3471101"/>
                </a:lnTo>
                <a:lnTo>
                  <a:pt x="9686099" y="3401251"/>
                </a:lnTo>
                <a:close/>
                <a:moveTo>
                  <a:pt x="9581769" y="3517328"/>
                </a:moveTo>
                <a:lnTo>
                  <a:pt x="9493821" y="3615372"/>
                </a:lnTo>
                <a:lnTo>
                  <a:pt x="9400032" y="3683572"/>
                </a:lnTo>
                <a:lnTo>
                  <a:pt x="9490075" y="3590671"/>
                </a:lnTo>
                <a:close/>
                <a:moveTo>
                  <a:pt x="9369996" y="3705416"/>
                </a:moveTo>
                <a:lnTo>
                  <a:pt x="9285288" y="3767011"/>
                </a:lnTo>
                <a:lnTo>
                  <a:pt x="9367838" y="3688144"/>
                </a:lnTo>
                <a:lnTo>
                  <a:pt x="9450388" y="3622103"/>
                </a:lnTo>
                <a:close/>
                <a:moveTo>
                  <a:pt x="9344216" y="3732022"/>
                </a:moveTo>
                <a:lnTo>
                  <a:pt x="9254236" y="3824796"/>
                </a:lnTo>
                <a:lnTo>
                  <a:pt x="9158224" y="3887978"/>
                </a:lnTo>
                <a:lnTo>
                  <a:pt x="9250299" y="3800348"/>
                </a:lnTo>
                <a:close/>
                <a:moveTo>
                  <a:pt x="9128316" y="3907536"/>
                </a:moveTo>
                <a:lnTo>
                  <a:pt x="9041384" y="3964686"/>
                </a:lnTo>
                <a:lnTo>
                  <a:pt x="9126283" y="3890455"/>
                </a:lnTo>
                <a:lnTo>
                  <a:pt x="9211119" y="3828733"/>
                </a:lnTo>
                <a:close/>
                <a:moveTo>
                  <a:pt x="9102534" y="3932111"/>
                </a:moveTo>
                <a:lnTo>
                  <a:pt x="9010650" y="4019550"/>
                </a:lnTo>
                <a:lnTo>
                  <a:pt x="8912416" y="4077462"/>
                </a:lnTo>
                <a:lnTo>
                  <a:pt x="9006459" y="3994912"/>
                </a:lnTo>
                <a:close/>
                <a:moveTo>
                  <a:pt x="8882761" y="4094925"/>
                </a:moveTo>
                <a:lnTo>
                  <a:pt x="8793861" y="4147503"/>
                </a:lnTo>
                <a:lnTo>
                  <a:pt x="8880666" y="4078034"/>
                </a:lnTo>
                <a:lnTo>
                  <a:pt x="8967724" y="4020884"/>
                </a:lnTo>
                <a:close/>
                <a:moveTo>
                  <a:pt x="8856917" y="4117594"/>
                </a:moveTo>
                <a:lnTo>
                  <a:pt x="8763000" y="4199700"/>
                </a:lnTo>
                <a:lnTo>
                  <a:pt x="8662670" y="4252214"/>
                </a:lnTo>
                <a:lnTo>
                  <a:pt x="8758619" y="4175506"/>
                </a:lnTo>
                <a:close/>
                <a:moveTo>
                  <a:pt x="8633206" y="4267708"/>
                </a:moveTo>
                <a:lnTo>
                  <a:pt x="8541956" y="4315460"/>
                </a:lnTo>
                <a:lnTo>
                  <a:pt x="8630856" y="4250944"/>
                </a:lnTo>
                <a:lnTo>
                  <a:pt x="8719756" y="4198366"/>
                </a:lnTo>
                <a:close/>
                <a:moveTo>
                  <a:pt x="8607234" y="4288473"/>
                </a:moveTo>
                <a:lnTo>
                  <a:pt x="8511413" y="4365054"/>
                </a:lnTo>
                <a:lnTo>
                  <a:pt x="8408988" y="4412171"/>
                </a:lnTo>
                <a:lnTo>
                  <a:pt x="8506778" y="4341114"/>
                </a:lnTo>
                <a:close/>
                <a:moveTo>
                  <a:pt x="8379524" y="4425950"/>
                </a:moveTo>
                <a:lnTo>
                  <a:pt x="8286243" y="4468876"/>
                </a:lnTo>
                <a:lnTo>
                  <a:pt x="8376730" y="4409377"/>
                </a:lnTo>
                <a:lnTo>
                  <a:pt x="8468106" y="4361561"/>
                </a:lnTo>
                <a:close/>
                <a:moveTo>
                  <a:pt x="8353362" y="4445000"/>
                </a:moveTo>
                <a:lnTo>
                  <a:pt x="8255762" y="4515993"/>
                </a:lnTo>
                <a:lnTo>
                  <a:pt x="8151241" y="4557586"/>
                </a:lnTo>
                <a:lnTo>
                  <a:pt x="8250809" y="4492181"/>
                </a:lnTo>
                <a:close/>
                <a:moveTo>
                  <a:pt x="8121650" y="4569016"/>
                </a:moveTo>
                <a:lnTo>
                  <a:pt x="8026400" y="4607116"/>
                </a:lnTo>
                <a:lnTo>
                  <a:pt x="8118602" y="4552760"/>
                </a:lnTo>
                <a:lnTo>
                  <a:pt x="8212011" y="4509770"/>
                </a:lnTo>
                <a:close/>
                <a:moveTo>
                  <a:pt x="8095298" y="4586351"/>
                </a:moveTo>
                <a:lnTo>
                  <a:pt x="7995920" y="4651693"/>
                </a:lnTo>
                <a:lnTo>
                  <a:pt x="7889431" y="4687761"/>
                </a:lnTo>
                <a:lnTo>
                  <a:pt x="7990650" y="4628071"/>
                </a:lnTo>
                <a:close/>
                <a:moveTo>
                  <a:pt x="7860348" y="4697667"/>
                </a:moveTo>
                <a:lnTo>
                  <a:pt x="7763129" y="4730750"/>
                </a:lnTo>
                <a:lnTo>
                  <a:pt x="7856982" y="4681601"/>
                </a:lnTo>
                <a:lnTo>
                  <a:pt x="7952232" y="4643501"/>
                </a:lnTo>
                <a:close/>
                <a:moveTo>
                  <a:pt x="7833678" y="4713415"/>
                </a:moveTo>
                <a:lnTo>
                  <a:pt x="7732522" y="4772978"/>
                </a:lnTo>
                <a:lnTo>
                  <a:pt x="7624128" y="4803394"/>
                </a:lnTo>
                <a:lnTo>
                  <a:pt x="7726998" y="4749483"/>
                </a:lnTo>
                <a:close/>
                <a:moveTo>
                  <a:pt x="7594600" y="4811586"/>
                </a:moveTo>
                <a:lnTo>
                  <a:pt x="7495604" y="4839335"/>
                </a:lnTo>
                <a:lnTo>
                  <a:pt x="7590854" y="4795457"/>
                </a:lnTo>
                <a:lnTo>
                  <a:pt x="7688199" y="4762564"/>
                </a:lnTo>
                <a:close/>
                <a:moveTo>
                  <a:pt x="7567549" y="4825746"/>
                </a:moveTo>
                <a:lnTo>
                  <a:pt x="7464807" y="4879594"/>
                </a:lnTo>
                <a:lnTo>
                  <a:pt x="7354506" y="4904232"/>
                </a:lnTo>
                <a:lnTo>
                  <a:pt x="7458964" y="4856163"/>
                </a:lnTo>
                <a:close/>
                <a:moveTo>
                  <a:pt x="7324979" y="4910836"/>
                </a:moveTo>
                <a:lnTo>
                  <a:pt x="7224269" y="4933379"/>
                </a:lnTo>
                <a:lnTo>
                  <a:pt x="7320979" y="4894834"/>
                </a:lnTo>
                <a:lnTo>
                  <a:pt x="7420166" y="4867085"/>
                </a:lnTo>
                <a:close/>
                <a:moveTo>
                  <a:pt x="7297420" y="4923536"/>
                </a:moveTo>
                <a:lnTo>
                  <a:pt x="7193153" y="4971479"/>
                </a:lnTo>
                <a:lnTo>
                  <a:pt x="7081076" y="4990529"/>
                </a:lnTo>
                <a:lnTo>
                  <a:pt x="7186994" y="4948301"/>
                </a:lnTo>
                <a:close/>
                <a:moveTo>
                  <a:pt x="7051357" y="4995355"/>
                </a:moveTo>
                <a:lnTo>
                  <a:pt x="6948995" y="5012627"/>
                </a:lnTo>
                <a:lnTo>
                  <a:pt x="7046976" y="4979480"/>
                </a:lnTo>
                <a:lnTo>
                  <a:pt x="7147878" y="4956937"/>
                </a:lnTo>
                <a:close/>
                <a:moveTo>
                  <a:pt x="7023291" y="5006531"/>
                </a:moveTo>
                <a:lnTo>
                  <a:pt x="6917500" y="5048695"/>
                </a:lnTo>
                <a:lnTo>
                  <a:pt x="6803707" y="5061776"/>
                </a:lnTo>
                <a:lnTo>
                  <a:pt x="6911023" y="5025454"/>
                </a:lnTo>
                <a:close/>
                <a:moveTo>
                  <a:pt x="6773672" y="5065205"/>
                </a:moveTo>
                <a:lnTo>
                  <a:pt x="6669786" y="5077206"/>
                </a:lnTo>
                <a:lnTo>
                  <a:pt x="6769037" y="5049393"/>
                </a:lnTo>
                <a:lnTo>
                  <a:pt x="6871526" y="5032121"/>
                </a:lnTo>
                <a:close/>
                <a:moveTo>
                  <a:pt x="6745034" y="5074920"/>
                </a:moveTo>
                <a:lnTo>
                  <a:pt x="6637845" y="5111179"/>
                </a:lnTo>
                <a:lnTo>
                  <a:pt x="6522403" y="5118481"/>
                </a:lnTo>
                <a:lnTo>
                  <a:pt x="6631051" y="5088065"/>
                </a:lnTo>
                <a:close/>
                <a:moveTo>
                  <a:pt x="6491986" y="5120386"/>
                </a:moveTo>
                <a:lnTo>
                  <a:pt x="6386767" y="5126736"/>
                </a:lnTo>
                <a:lnTo>
                  <a:pt x="6487033" y="5104321"/>
                </a:lnTo>
                <a:lnTo>
                  <a:pt x="6591300" y="5092700"/>
                </a:lnTo>
                <a:close/>
                <a:moveTo>
                  <a:pt x="6462649" y="5128578"/>
                </a:moveTo>
                <a:lnTo>
                  <a:pt x="6354191" y="5158994"/>
                </a:lnTo>
                <a:lnTo>
                  <a:pt x="6237161" y="5160455"/>
                </a:lnTo>
                <a:lnTo>
                  <a:pt x="6347079" y="5135880"/>
                </a:lnTo>
                <a:close/>
                <a:moveTo>
                  <a:pt x="6206300" y="5160836"/>
                </a:moveTo>
                <a:lnTo>
                  <a:pt x="6099747" y="5162169"/>
                </a:lnTo>
                <a:lnTo>
                  <a:pt x="6201029" y="5145088"/>
                </a:lnTo>
                <a:lnTo>
                  <a:pt x="6306503" y="5138738"/>
                </a:lnTo>
                <a:close/>
                <a:moveTo>
                  <a:pt x="6176201" y="5167567"/>
                </a:moveTo>
                <a:lnTo>
                  <a:pt x="6066473" y="5192078"/>
                </a:lnTo>
                <a:lnTo>
                  <a:pt x="5948109" y="5187950"/>
                </a:lnTo>
                <a:lnTo>
                  <a:pt x="6059107" y="5168900"/>
                </a:lnTo>
                <a:close/>
                <a:moveTo>
                  <a:pt x="5916613" y="5186617"/>
                </a:moveTo>
                <a:lnTo>
                  <a:pt x="5808663" y="5182680"/>
                </a:lnTo>
                <a:lnTo>
                  <a:pt x="5910771" y="5170932"/>
                </a:lnTo>
                <a:lnTo>
                  <a:pt x="6017451" y="5169599"/>
                </a:lnTo>
                <a:close/>
                <a:moveTo>
                  <a:pt x="5885625" y="5191824"/>
                </a:moveTo>
                <a:lnTo>
                  <a:pt x="5774754" y="5210493"/>
                </a:lnTo>
                <a:lnTo>
                  <a:pt x="5655056" y="5200650"/>
                </a:lnTo>
                <a:lnTo>
                  <a:pt x="5767134" y="5187950"/>
                </a:lnTo>
                <a:close/>
                <a:moveTo>
                  <a:pt x="5622862" y="5197666"/>
                </a:moveTo>
                <a:lnTo>
                  <a:pt x="5514086" y="5188458"/>
                </a:lnTo>
                <a:lnTo>
                  <a:pt x="5616893" y="5182108"/>
                </a:lnTo>
                <a:lnTo>
                  <a:pt x="5724843" y="5186045"/>
                </a:lnTo>
                <a:close/>
                <a:moveTo>
                  <a:pt x="5591112" y="5201349"/>
                </a:moveTo>
                <a:lnTo>
                  <a:pt x="5479225" y="5214049"/>
                </a:lnTo>
                <a:lnTo>
                  <a:pt x="5358067" y="5198174"/>
                </a:lnTo>
                <a:lnTo>
                  <a:pt x="5471097" y="5190998"/>
                </a:lnTo>
                <a:close/>
                <a:moveTo>
                  <a:pt x="5325237" y="5194300"/>
                </a:moveTo>
                <a:lnTo>
                  <a:pt x="5215573" y="5179949"/>
                </a:lnTo>
                <a:lnTo>
                  <a:pt x="5319014" y="5178616"/>
                </a:lnTo>
                <a:lnTo>
                  <a:pt x="5427917" y="5187823"/>
                </a:lnTo>
                <a:close/>
                <a:moveTo>
                  <a:pt x="5325237" y="5200650"/>
                </a:moveTo>
                <a:lnTo>
                  <a:pt x="5453380" y="5217414"/>
                </a:lnTo>
                <a:lnTo>
                  <a:pt x="5335524" y="5231003"/>
                </a:lnTo>
                <a:lnTo>
                  <a:pt x="5206175" y="5208143"/>
                </a:lnTo>
                <a:close/>
                <a:moveTo>
                  <a:pt x="5479352" y="5220843"/>
                </a:moveTo>
                <a:lnTo>
                  <a:pt x="5611876" y="5238242"/>
                </a:lnTo>
                <a:lnTo>
                  <a:pt x="5491226" y="5258499"/>
                </a:lnTo>
                <a:lnTo>
                  <a:pt x="5357305" y="5234877"/>
                </a:lnTo>
                <a:close/>
                <a:moveTo>
                  <a:pt x="5633403" y="5241036"/>
                </a:moveTo>
                <a:lnTo>
                  <a:pt x="5769102" y="5258816"/>
                </a:lnTo>
                <a:lnTo>
                  <a:pt x="5647309" y="5286058"/>
                </a:lnTo>
                <a:lnTo>
                  <a:pt x="5510086" y="5261801"/>
                </a:lnTo>
                <a:close/>
                <a:moveTo>
                  <a:pt x="5787454" y="5261229"/>
                </a:moveTo>
                <a:lnTo>
                  <a:pt x="5925503" y="5279327"/>
                </a:lnTo>
                <a:lnTo>
                  <a:pt x="5803265" y="5313553"/>
                </a:lnTo>
                <a:lnTo>
                  <a:pt x="5663565" y="5288915"/>
                </a:lnTo>
                <a:close/>
                <a:moveTo>
                  <a:pt x="5941505" y="5281422"/>
                </a:moveTo>
                <a:lnTo>
                  <a:pt x="6081205" y="5299774"/>
                </a:lnTo>
                <a:lnTo>
                  <a:pt x="5959031" y="5341112"/>
                </a:lnTo>
                <a:lnTo>
                  <a:pt x="5817553" y="5316157"/>
                </a:lnTo>
                <a:close/>
                <a:moveTo>
                  <a:pt x="6095556" y="5301679"/>
                </a:moveTo>
                <a:lnTo>
                  <a:pt x="6236716" y="5320157"/>
                </a:lnTo>
                <a:lnTo>
                  <a:pt x="6115050" y="5368481"/>
                </a:lnTo>
                <a:lnTo>
                  <a:pt x="5972175" y="5343081"/>
                </a:lnTo>
                <a:close/>
                <a:moveTo>
                  <a:pt x="6249670" y="5321872"/>
                </a:moveTo>
                <a:lnTo>
                  <a:pt x="6391910" y="5340541"/>
                </a:lnTo>
                <a:lnTo>
                  <a:pt x="6271260" y="5396167"/>
                </a:lnTo>
                <a:lnTo>
                  <a:pt x="6127242" y="5370767"/>
                </a:lnTo>
                <a:close/>
                <a:moveTo>
                  <a:pt x="6403721" y="5342065"/>
                </a:moveTo>
                <a:lnTo>
                  <a:pt x="6546850" y="5361115"/>
                </a:lnTo>
                <a:lnTo>
                  <a:pt x="6426835" y="5423980"/>
                </a:lnTo>
                <a:lnTo>
                  <a:pt x="6281865" y="5398580"/>
                </a:lnTo>
                <a:close/>
                <a:moveTo>
                  <a:pt x="6557772" y="5362258"/>
                </a:moveTo>
                <a:lnTo>
                  <a:pt x="6701600" y="5381308"/>
                </a:lnTo>
                <a:lnTo>
                  <a:pt x="6582728" y="5451158"/>
                </a:lnTo>
                <a:lnTo>
                  <a:pt x="6437059" y="5425758"/>
                </a:lnTo>
                <a:close/>
                <a:moveTo>
                  <a:pt x="6711823" y="5382451"/>
                </a:moveTo>
                <a:lnTo>
                  <a:pt x="6856286" y="5401501"/>
                </a:lnTo>
                <a:lnTo>
                  <a:pt x="6738620" y="5478844"/>
                </a:lnTo>
                <a:lnTo>
                  <a:pt x="6592570" y="5452999"/>
                </a:lnTo>
                <a:close/>
                <a:moveTo>
                  <a:pt x="6865874" y="5402707"/>
                </a:moveTo>
                <a:lnTo>
                  <a:pt x="7010782" y="5421757"/>
                </a:lnTo>
                <a:lnTo>
                  <a:pt x="6894513" y="5506339"/>
                </a:lnTo>
                <a:lnTo>
                  <a:pt x="6747447" y="5480050"/>
                </a:lnTo>
                <a:close/>
                <a:moveTo>
                  <a:pt x="7019925" y="5422900"/>
                </a:moveTo>
                <a:lnTo>
                  <a:pt x="7165277" y="5441950"/>
                </a:lnTo>
                <a:lnTo>
                  <a:pt x="7050406" y="5533835"/>
                </a:lnTo>
                <a:lnTo>
                  <a:pt x="6903149" y="5507800"/>
                </a:lnTo>
                <a:close/>
                <a:moveTo>
                  <a:pt x="7174040" y="5443093"/>
                </a:moveTo>
                <a:lnTo>
                  <a:pt x="7319709" y="5462143"/>
                </a:lnTo>
                <a:lnTo>
                  <a:pt x="7206298" y="5561267"/>
                </a:lnTo>
                <a:lnTo>
                  <a:pt x="7058724" y="5535232"/>
                </a:lnTo>
                <a:close/>
                <a:moveTo>
                  <a:pt x="7328091" y="5463286"/>
                </a:moveTo>
                <a:lnTo>
                  <a:pt x="7474141" y="5482336"/>
                </a:lnTo>
                <a:lnTo>
                  <a:pt x="7362318" y="5588762"/>
                </a:lnTo>
                <a:lnTo>
                  <a:pt x="7214044" y="5562600"/>
                </a:lnTo>
                <a:close/>
                <a:moveTo>
                  <a:pt x="7482142" y="5483479"/>
                </a:moveTo>
                <a:lnTo>
                  <a:pt x="7628192" y="5502529"/>
                </a:lnTo>
                <a:lnTo>
                  <a:pt x="7517956" y="5616321"/>
                </a:lnTo>
                <a:lnTo>
                  <a:pt x="7369810" y="5590159"/>
                </a:lnTo>
                <a:close/>
                <a:moveTo>
                  <a:pt x="7636193" y="5503736"/>
                </a:moveTo>
                <a:lnTo>
                  <a:pt x="7782624" y="5522786"/>
                </a:lnTo>
                <a:lnTo>
                  <a:pt x="7673975" y="5643817"/>
                </a:lnTo>
                <a:lnTo>
                  <a:pt x="7525639" y="5617655"/>
                </a:lnTo>
                <a:close/>
                <a:moveTo>
                  <a:pt x="7790244" y="5523929"/>
                </a:moveTo>
                <a:lnTo>
                  <a:pt x="7936802" y="5542979"/>
                </a:lnTo>
                <a:lnTo>
                  <a:pt x="7829550" y="5671312"/>
                </a:lnTo>
                <a:lnTo>
                  <a:pt x="7680960" y="5645087"/>
                </a:lnTo>
                <a:close/>
                <a:moveTo>
                  <a:pt x="7944294" y="5544122"/>
                </a:moveTo>
                <a:lnTo>
                  <a:pt x="8091044" y="5563172"/>
                </a:lnTo>
                <a:lnTo>
                  <a:pt x="7985824" y="5698808"/>
                </a:lnTo>
                <a:lnTo>
                  <a:pt x="7837106" y="5672582"/>
                </a:lnTo>
                <a:close/>
                <a:moveTo>
                  <a:pt x="8098345" y="5564315"/>
                </a:moveTo>
                <a:lnTo>
                  <a:pt x="8245221" y="5583365"/>
                </a:lnTo>
                <a:lnTo>
                  <a:pt x="8141716" y="5726367"/>
                </a:lnTo>
                <a:lnTo>
                  <a:pt x="7992872" y="5700078"/>
                </a:lnTo>
                <a:close/>
                <a:moveTo>
                  <a:pt x="8102854" y="5558473"/>
                </a:moveTo>
                <a:lnTo>
                  <a:pt x="8208137" y="5422710"/>
                </a:lnTo>
                <a:lnTo>
                  <a:pt x="8352790" y="5434902"/>
                </a:lnTo>
                <a:lnTo>
                  <a:pt x="8249412" y="5577713"/>
                </a:lnTo>
                <a:close/>
                <a:moveTo>
                  <a:pt x="8212519" y="5416550"/>
                </a:moveTo>
                <a:lnTo>
                  <a:pt x="8317738" y="5280914"/>
                </a:lnTo>
                <a:lnTo>
                  <a:pt x="8460105" y="5286121"/>
                </a:lnTo>
                <a:lnTo>
                  <a:pt x="8356918" y="5428742"/>
                </a:lnTo>
                <a:close/>
                <a:moveTo>
                  <a:pt x="8322564" y="5274691"/>
                </a:moveTo>
                <a:lnTo>
                  <a:pt x="8427593" y="5139246"/>
                </a:lnTo>
                <a:lnTo>
                  <a:pt x="8567674" y="5137468"/>
                </a:lnTo>
                <a:lnTo>
                  <a:pt x="8464550" y="5279898"/>
                </a:lnTo>
                <a:close/>
                <a:moveTo>
                  <a:pt x="8432800" y="5132832"/>
                </a:moveTo>
                <a:lnTo>
                  <a:pt x="8537448" y="4997450"/>
                </a:lnTo>
                <a:lnTo>
                  <a:pt x="8675243" y="4988751"/>
                </a:lnTo>
                <a:lnTo>
                  <a:pt x="8572500" y="5131118"/>
                </a:lnTo>
                <a:close/>
                <a:moveTo>
                  <a:pt x="8542655" y="4991100"/>
                </a:moveTo>
                <a:lnTo>
                  <a:pt x="8647303" y="4856226"/>
                </a:lnTo>
                <a:lnTo>
                  <a:pt x="8782685" y="4840605"/>
                </a:lnTo>
                <a:lnTo>
                  <a:pt x="8680069" y="4982464"/>
                </a:lnTo>
                <a:close/>
                <a:moveTo>
                  <a:pt x="8652701" y="4849178"/>
                </a:moveTo>
                <a:lnTo>
                  <a:pt x="8757094" y="4714558"/>
                </a:lnTo>
                <a:lnTo>
                  <a:pt x="8890444" y="4692142"/>
                </a:lnTo>
                <a:lnTo>
                  <a:pt x="8788019" y="4833620"/>
                </a:lnTo>
                <a:close/>
                <a:moveTo>
                  <a:pt x="8763000" y="4707001"/>
                </a:moveTo>
                <a:lnTo>
                  <a:pt x="8867077" y="4572762"/>
                </a:lnTo>
                <a:lnTo>
                  <a:pt x="8997696" y="4543552"/>
                </a:lnTo>
                <a:lnTo>
                  <a:pt x="8895588" y="4684649"/>
                </a:lnTo>
                <a:close/>
                <a:moveTo>
                  <a:pt x="8873172" y="4564888"/>
                </a:moveTo>
                <a:lnTo>
                  <a:pt x="8976931" y="4431157"/>
                </a:lnTo>
                <a:lnTo>
                  <a:pt x="9105011" y="4395280"/>
                </a:lnTo>
                <a:lnTo>
                  <a:pt x="9003411" y="4535805"/>
                </a:lnTo>
                <a:close/>
                <a:moveTo>
                  <a:pt x="8983472" y="4422712"/>
                </a:moveTo>
                <a:lnTo>
                  <a:pt x="9086786" y="4289362"/>
                </a:lnTo>
                <a:lnTo>
                  <a:pt x="9212326" y="4246944"/>
                </a:lnTo>
                <a:lnTo>
                  <a:pt x="9110726" y="4386644"/>
                </a:lnTo>
                <a:close/>
                <a:moveTo>
                  <a:pt x="9093835" y="4280408"/>
                </a:moveTo>
                <a:lnTo>
                  <a:pt x="9196578" y="4147884"/>
                </a:lnTo>
                <a:lnTo>
                  <a:pt x="9319514" y="4098925"/>
                </a:lnTo>
                <a:lnTo>
                  <a:pt x="9218740" y="4238181"/>
                </a:lnTo>
                <a:close/>
                <a:moveTo>
                  <a:pt x="9204261" y="4138041"/>
                </a:moveTo>
                <a:lnTo>
                  <a:pt x="9306433" y="4006278"/>
                </a:lnTo>
                <a:lnTo>
                  <a:pt x="9426575" y="3950970"/>
                </a:lnTo>
                <a:lnTo>
                  <a:pt x="9326308" y="4089400"/>
                </a:lnTo>
                <a:close/>
                <a:moveTo>
                  <a:pt x="9314879" y="3995420"/>
                </a:moveTo>
                <a:lnTo>
                  <a:pt x="9416479" y="3864674"/>
                </a:lnTo>
                <a:lnTo>
                  <a:pt x="9533763" y="3803206"/>
                </a:lnTo>
                <a:lnTo>
                  <a:pt x="9434385" y="3940493"/>
                </a:lnTo>
                <a:close/>
                <a:moveTo>
                  <a:pt x="9425622" y="3852609"/>
                </a:moveTo>
                <a:lnTo>
                  <a:pt x="9526080" y="3723069"/>
                </a:lnTo>
                <a:lnTo>
                  <a:pt x="9640380" y="3655695"/>
                </a:lnTo>
                <a:lnTo>
                  <a:pt x="9541955" y="3791712"/>
                </a:lnTo>
                <a:close/>
                <a:moveTo>
                  <a:pt x="9536620" y="3709480"/>
                </a:moveTo>
                <a:lnTo>
                  <a:pt x="9635807" y="3581400"/>
                </a:lnTo>
                <a:lnTo>
                  <a:pt x="9746742" y="3508439"/>
                </a:lnTo>
                <a:lnTo>
                  <a:pt x="9649523" y="3642805"/>
                </a:lnTo>
                <a:close/>
                <a:moveTo>
                  <a:pt x="9647936" y="3565970"/>
                </a:moveTo>
                <a:lnTo>
                  <a:pt x="9745790" y="3439859"/>
                </a:lnTo>
                <a:lnTo>
                  <a:pt x="9853105" y="3361753"/>
                </a:lnTo>
                <a:lnTo>
                  <a:pt x="9757346" y="3494024"/>
                </a:lnTo>
                <a:close/>
                <a:moveTo>
                  <a:pt x="9759759" y="3421825"/>
                </a:moveTo>
                <a:lnTo>
                  <a:pt x="9855200" y="3298253"/>
                </a:lnTo>
                <a:lnTo>
                  <a:pt x="9958451" y="3215704"/>
                </a:lnTo>
                <a:lnTo>
                  <a:pt x="9864661" y="3345244"/>
                </a:lnTo>
                <a:close/>
                <a:moveTo>
                  <a:pt x="9872091" y="3276600"/>
                </a:moveTo>
                <a:lnTo>
                  <a:pt x="9965309" y="3156458"/>
                </a:lnTo>
                <a:lnTo>
                  <a:pt x="10063797" y="3070289"/>
                </a:lnTo>
                <a:lnTo>
                  <a:pt x="9972675" y="3196146"/>
                </a:lnTo>
                <a:close/>
                <a:moveTo>
                  <a:pt x="9985629" y="3130550"/>
                </a:moveTo>
                <a:lnTo>
                  <a:pt x="10075101" y="3015171"/>
                </a:lnTo>
                <a:lnTo>
                  <a:pt x="10167747" y="2926969"/>
                </a:lnTo>
                <a:lnTo>
                  <a:pt x="10080434" y="3047619"/>
                </a:lnTo>
                <a:close/>
                <a:moveTo>
                  <a:pt x="10101072" y="2981643"/>
                </a:moveTo>
                <a:lnTo>
                  <a:pt x="10184956" y="2873693"/>
                </a:lnTo>
                <a:lnTo>
                  <a:pt x="10269792" y="2786126"/>
                </a:lnTo>
                <a:lnTo>
                  <a:pt x="10188131" y="2898902"/>
                </a:lnTo>
                <a:close/>
                <a:moveTo>
                  <a:pt x="10144633" y="2915095"/>
                </a:moveTo>
                <a:lnTo>
                  <a:pt x="10070338" y="3010916"/>
                </a:lnTo>
                <a:lnTo>
                  <a:pt x="9992487" y="3085021"/>
                </a:lnTo>
                <a:lnTo>
                  <a:pt x="10069005" y="2993136"/>
                </a:lnTo>
                <a:close/>
                <a:moveTo>
                  <a:pt x="9917303" y="3165348"/>
                </a:moveTo>
                <a:lnTo>
                  <a:pt x="9841103" y="3257169"/>
                </a:lnTo>
                <a:lnTo>
                  <a:pt x="9760903" y="3327019"/>
                </a:lnTo>
                <a:lnTo>
                  <a:pt x="9839643" y="3239262"/>
                </a:lnTo>
                <a:close/>
                <a:moveTo>
                  <a:pt x="4606544" y="5118100"/>
                </a:moveTo>
                <a:lnTo>
                  <a:pt x="4710875" y="5126927"/>
                </a:lnTo>
                <a:lnTo>
                  <a:pt x="4821492" y="5146421"/>
                </a:lnTo>
                <a:lnTo>
                  <a:pt x="4717669" y="5142675"/>
                </a:lnTo>
                <a:close/>
                <a:moveTo>
                  <a:pt x="4752213" y="5150295"/>
                </a:moveTo>
                <a:lnTo>
                  <a:pt x="4866958" y="5154486"/>
                </a:lnTo>
                <a:lnTo>
                  <a:pt x="4989449" y="5176076"/>
                </a:lnTo>
                <a:lnTo>
                  <a:pt x="4875594" y="5177536"/>
                </a:lnTo>
                <a:close/>
                <a:moveTo>
                  <a:pt x="4902835" y="5183569"/>
                </a:moveTo>
                <a:lnTo>
                  <a:pt x="5022977" y="5182045"/>
                </a:lnTo>
                <a:lnTo>
                  <a:pt x="5152517" y="5204905"/>
                </a:lnTo>
                <a:lnTo>
                  <a:pt x="5033518" y="5212398"/>
                </a:lnTo>
                <a:close/>
                <a:moveTo>
                  <a:pt x="5055934" y="5217351"/>
                </a:moveTo>
                <a:lnTo>
                  <a:pt x="5179060" y="5209604"/>
                </a:lnTo>
                <a:lnTo>
                  <a:pt x="5313172" y="5233289"/>
                </a:lnTo>
                <a:lnTo>
                  <a:pt x="5191443" y="5247259"/>
                </a:lnTo>
                <a:close/>
                <a:moveTo>
                  <a:pt x="5210493" y="5251450"/>
                </a:moveTo>
                <a:lnTo>
                  <a:pt x="5335143" y="5237099"/>
                </a:lnTo>
                <a:lnTo>
                  <a:pt x="5472494" y="5261356"/>
                </a:lnTo>
                <a:lnTo>
                  <a:pt x="5349367" y="5282121"/>
                </a:lnTo>
                <a:close/>
                <a:moveTo>
                  <a:pt x="5507228" y="5316982"/>
                </a:moveTo>
                <a:lnTo>
                  <a:pt x="5365750" y="5285867"/>
                </a:lnTo>
                <a:lnTo>
                  <a:pt x="5491036" y="5264785"/>
                </a:lnTo>
                <a:lnTo>
                  <a:pt x="5630736" y="5289487"/>
                </a:lnTo>
                <a:close/>
                <a:moveTo>
                  <a:pt x="5665153" y="5351844"/>
                </a:moveTo>
                <a:lnTo>
                  <a:pt x="5521897" y="5320094"/>
                </a:lnTo>
                <a:lnTo>
                  <a:pt x="5647246" y="5292090"/>
                </a:lnTo>
                <a:lnTo>
                  <a:pt x="5788851" y="5317109"/>
                </a:lnTo>
                <a:close/>
                <a:moveTo>
                  <a:pt x="5823077" y="5386769"/>
                </a:moveTo>
                <a:lnTo>
                  <a:pt x="5678297" y="5355019"/>
                </a:lnTo>
                <a:lnTo>
                  <a:pt x="5803329" y="5320030"/>
                </a:lnTo>
                <a:lnTo>
                  <a:pt x="5946331" y="5345430"/>
                </a:lnTo>
                <a:close/>
                <a:moveTo>
                  <a:pt x="5980938" y="5421630"/>
                </a:moveTo>
                <a:lnTo>
                  <a:pt x="5834888" y="5389372"/>
                </a:lnTo>
                <a:lnTo>
                  <a:pt x="5959221" y="5347335"/>
                </a:lnTo>
                <a:lnTo>
                  <a:pt x="6103430" y="5372735"/>
                </a:lnTo>
                <a:close/>
                <a:moveTo>
                  <a:pt x="6138863" y="5456492"/>
                </a:moveTo>
                <a:lnTo>
                  <a:pt x="5991987" y="5424043"/>
                </a:lnTo>
                <a:lnTo>
                  <a:pt x="6115431" y="5374894"/>
                </a:lnTo>
                <a:lnTo>
                  <a:pt x="6260529" y="5400294"/>
                </a:lnTo>
                <a:close/>
                <a:moveTo>
                  <a:pt x="6296787" y="5491353"/>
                </a:moveTo>
                <a:lnTo>
                  <a:pt x="6149150" y="5458778"/>
                </a:lnTo>
                <a:lnTo>
                  <a:pt x="6271514" y="5402453"/>
                </a:lnTo>
                <a:lnTo>
                  <a:pt x="6417564" y="5428234"/>
                </a:lnTo>
                <a:close/>
                <a:moveTo>
                  <a:pt x="6454648" y="5526278"/>
                </a:moveTo>
                <a:lnTo>
                  <a:pt x="6306376" y="5493512"/>
                </a:lnTo>
                <a:lnTo>
                  <a:pt x="6427597" y="5430012"/>
                </a:lnTo>
                <a:lnTo>
                  <a:pt x="6574028" y="5455857"/>
                </a:lnTo>
                <a:close/>
                <a:moveTo>
                  <a:pt x="6612573" y="5561140"/>
                </a:moveTo>
                <a:lnTo>
                  <a:pt x="6463729" y="5528247"/>
                </a:lnTo>
                <a:lnTo>
                  <a:pt x="6583681" y="5457571"/>
                </a:lnTo>
                <a:lnTo>
                  <a:pt x="6730619" y="5483543"/>
                </a:lnTo>
                <a:close/>
                <a:moveTo>
                  <a:pt x="6770497" y="5596001"/>
                </a:moveTo>
                <a:lnTo>
                  <a:pt x="6621209" y="5563045"/>
                </a:lnTo>
                <a:lnTo>
                  <a:pt x="6739700" y="5485130"/>
                </a:lnTo>
                <a:lnTo>
                  <a:pt x="6887083" y="5511165"/>
                </a:lnTo>
                <a:close/>
                <a:moveTo>
                  <a:pt x="6928358" y="5630863"/>
                </a:moveTo>
                <a:lnTo>
                  <a:pt x="6778752" y="5597843"/>
                </a:lnTo>
                <a:lnTo>
                  <a:pt x="6896100" y="5512816"/>
                </a:lnTo>
                <a:lnTo>
                  <a:pt x="7043865" y="5538915"/>
                </a:lnTo>
                <a:close/>
                <a:moveTo>
                  <a:pt x="7086282" y="5665788"/>
                </a:moveTo>
                <a:lnTo>
                  <a:pt x="6936359" y="5632641"/>
                </a:lnTo>
                <a:lnTo>
                  <a:pt x="7051866" y="5540248"/>
                </a:lnTo>
                <a:lnTo>
                  <a:pt x="7199884" y="5566410"/>
                </a:lnTo>
                <a:close/>
                <a:moveTo>
                  <a:pt x="7244207" y="5700649"/>
                </a:moveTo>
                <a:lnTo>
                  <a:pt x="7093966" y="5667439"/>
                </a:lnTo>
                <a:lnTo>
                  <a:pt x="7207949" y="5567807"/>
                </a:lnTo>
                <a:lnTo>
                  <a:pt x="7356221" y="5594033"/>
                </a:lnTo>
                <a:close/>
                <a:moveTo>
                  <a:pt x="7402069" y="5735511"/>
                </a:moveTo>
                <a:lnTo>
                  <a:pt x="7251700" y="5702300"/>
                </a:lnTo>
                <a:lnTo>
                  <a:pt x="7364031" y="5595366"/>
                </a:lnTo>
                <a:lnTo>
                  <a:pt x="7512558" y="5621592"/>
                </a:lnTo>
                <a:close/>
                <a:moveTo>
                  <a:pt x="7559993" y="5770436"/>
                </a:moveTo>
                <a:lnTo>
                  <a:pt x="7409370" y="5737162"/>
                </a:lnTo>
                <a:lnTo>
                  <a:pt x="7520051" y="5622862"/>
                </a:lnTo>
                <a:lnTo>
                  <a:pt x="7668769" y="5649151"/>
                </a:lnTo>
                <a:close/>
                <a:moveTo>
                  <a:pt x="7717918" y="5805297"/>
                </a:moveTo>
                <a:lnTo>
                  <a:pt x="7567105" y="5772150"/>
                </a:lnTo>
                <a:lnTo>
                  <a:pt x="7676134" y="5650675"/>
                </a:lnTo>
                <a:lnTo>
                  <a:pt x="7824978" y="5676964"/>
                </a:lnTo>
                <a:close/>
                <a:moveTo>
                  <a:pt x="7875842" y="5840159"/>
                </a:moveTo>
                <a:lnTo>
                  <a:pt x="7724902" y="5806821"/>
                </a:lnTo>
                <a:lnTo>
                  <a:pt x="7832154" y="5678043"/>
                </a:lnTo>
                <a:lnTo>
                  <a:pt x="7981188" y="5704396"/>
                </a:lnTo>
                <a:close/>
                <a:moveTo>
                  <a:pt x="8033766" y="5875020"/>
                </a:moveTo>
                <a:lnTo>
                  <a:pt x="7882700" y="5842000"/>
                </a:lnTo>
                <a:lnTo>
                  <a:pt x="7988300" y="5705729"/>
                </a:lnTo>
                <a:lnTo>
                  <a:pt x="8137398" y="5732082"/>
                </a:lnTo>
                <a:close/>
                <a:moveTo>
                  <a:pt x="8191691" y="5909945"/>
                </a:moveTo>
                <a:lnTo>
                  <a:pt x="8040497" y="5876544"/>
                </a:lnTo>
                <a:lnTo>
                  <a:pt x="8144257" y="5733161"/>
                </a:lnTo>
                <a:lnTo>
                  <a:pt x="8293482" y="5759514"/>
                </a:lnTo>
                <a:close/>
                <a:moveTo>
                  <a:pt x="8297355" y="5753735"/>
                </a:moveTo>
                <a:lnTo>
                  <a:pt x="8148447" y="5727700"/>
                </a:lnTo>
                <a:lnTo>
                  <a:pt x="8252079" y="5584444"/>
                </a:lnTo>
                <a:lnTo>
                  <a:pt x="8399081" y="5603494"/>
                </a:lnTo>
                <a:close/>
                <a:moveTo>
                  <a:pt x="8403082" y="5597589"/>
                </a:moveTo>
                <a:lnTo>
                  <a:pt x="8256334" y="5578539"/>
                </a:lnTo>
                <a:lnTo>
                  <a:pt x="8359966" y="5435600"/>
                </a:lnTo>
                <a:lnTo>
                  <a:pt x="8504745" y="5447856"/>
                </a:lnTo>
                <a:close/>
                <a:moveTo>
                  <a:pt x="8509000" y="5441569"/>
                </a:moveTo>
                <a:lnTo>
                  <a:pt x="8364284" y="5429250"/>
                </a:lnTo>
                <a:lnTo>
                  <a:pt x="8467789" y="5286248"/>
                </a:lnTo>
                <a:lnTo>
                  <a:pt x="8610282" y="5291455"/>
                </a:lnTo>
                <a:close/>
                <a:moveTo>
                  <a:pt x="8614664" y="5285359"/>
                </a:moveTo>
                <a:lnTo>
                  <a:pt x="8472424" y="5280152"/>
                </a:lnTo>
                <a:lnTo>
                  <a:pt x="8575611" y="5137150"/>
                </a:lnTo>
                <a:lnTo>
                  <a:pt x="8715883" y="5135372"/>
                </a:lnTo>
                <a:close/>
                <a:moveTo>
                  <a:pt x="8720392" y="5129213"/>
                </a:moveTo>
                <a:lnTo>
                  <a:pt x="8580692" y="5130991"/>
                </a:lnTo>
                <a:lnTo>
                  <a:pt x="8683879" y="4988433"/>
                </a:lnTo>
                <a:lnTo>
                  <a:pt x="8821865" y="4979670"/>
                </a:lnTo>
                <a:close/>
                <a:moveTo>
                  <a:pt x="8826119" y="4973066"/>
                </a:moveTo>
                <a:lnTo>
                  <a:pt x="8688451" y="4981766"/>
                </a:lnTo>
                <a:lnTo>
                  <a:pt x="8791448" y="4839462"/>
                </a:lnTo>
                <a:lnTo>
                  <a:pt x="8927147" y="4823841"/>
                </a:lnTo>
                <a:close/>
                <a:moveTo>
                  <a:pt x="8931846" y="4816920"/>
                </a:moveTo>
                <a:lnTo>
                  <a:pt x="8796338" y="4832350"/>
                </a:lnTo>
                <a:lnTo>
                  <a:pt x="8899081" y="4690301"/>
                </a:lnTo>
                <a:lnTo>
                  <a:pt x="9032431" y="4667885"/>
                </a:lnTo>
                <a:close/>
                <a:moveTo>
                  <a:pt x="9037320" y="4660900"/>
                </a:moveTo>
                <a:lnTo>
                  <a:pt x="8904415" y="4683316"/>
                </a:lnTo>
                <a:lnTo>
                  <a:pt x="9006904" y="4541647"/>
                </a:lnTo>
                <a:lnTo>
                  <a:pt x="9137841" y="4512437"/>
                </a:lnTo>
                <a:close/>
                <a:moveTo>
                  <a:pt x="9143047" y="4504754"/>
                </a:moveTo>
                <a:lnTo>
                  <a:pt x="9012555" y="4533900"/>
                </a:lnTo>
                <a:lnTo>
                  <a:pt x="9114727" y="4392676"/>
                </a:lnTo>
                <a:lnTo>
                  <a:pt x="9243251" y="4356735"/>
                </a:lnTo>
                <a:close/>
                <a:moveTo>
                  <a:pt x="9248775" y="4348544"/>
                </a:moveTo>
                <a:lnTo>
                  <a:pt x="9120759" y="4384421"/>
                </a:lnTo>
                <a:lnTo>
                  <a:pt x="9222359" y="4243705"/>
                </a:lnTo>
                <a:lnTo>
                  <a:pt x="9348406" y="4201097"/>
                </a:lnTo>
                <a:close/>
                <a:moveTo>
                  <a:pt x="9354439" y="4192397"/>
                </a:moveTo>
                <a:lnTo>
                  <a:pt x="9229027" y="4234815"/>
                </a:lnTo>
                <a:lnTo>
                  <a:pt x="9330627" y="4094734"/>
                </a:lnTo>
                <a:lnTo>
                  <a:pt x="9454070" y="4045585"/>
                </a:lnTo>
                <a:close/>
                <a:moveTo>
                  <a:pt x="9460167" y="4036251"/>
                </a:moveTo>
                <a:lnTo>
                  <a:pt x="9337357" y="4085146"/>
                </a:lnTo>
                <a:lnTo>
                  <a:pt x="9438195" y="3945763"/>
                </a:lnTo>
                <a:lnTo>
                  <a:pt x="9558845" y="3890201"/>
                </a:lnTo>
                <a:close/>
                <a:moveTo>
                  <a:pt x="9565894" y="3880041"/>
                </a:moveTo>
                <a:lnTo>
                  <a:pt x="9445816" y="3935286"/>
                </a:lnTo>
                <a:lnTo>
                  <a:pt x="9546019" y="3796792"/>
                </a:lnTo>
                <a:lnTo>
                  <a:pt x="9664065" y="3735007"/>
                </a:lnTo>
                <a:close/>
                <a:moveTo>
                  <a:pt x="9671621" y="3723894"/>
                </a:moveTo>
                <a:lnTo>
                  <a:pt x="9554401" y="3785235"/>
                </a:lnTo>
                <a:lnTo>
                  <a:pt x="9653842" y="3647821"/>
                </a:lnTo>
                <a:lnTo>
                  <a:pt x="9769031" y="3579940"/>
                </a:lnTo>
                <a:close/>
                <a:moveTo>
                  <a:pt x="9777285" y="3567684"/>
                </a:moveTo>
                <a:lnTo>
                  <a:pt x="9662985" y="3634994"/>
                </a:lnTo>
                <a:lnTo>
                  <a:pt x="9761665" y="3498850"/>
                </a:lnTo>
                <a:lnTo>
                  <a:pt x="9873742" y="3425127"/>
                </a:lnTo>
                <a:close/>
                <a:moveTo>
                  <a:pt x="9883013" y="3411538"/>
                </a:moveTo>
                <a:lnTo>
                  <a:pt x="9772206" y="3484372"/>
                </a:lnTo>
                <a:lnTo>
                  <a:pt x="9869488" y="3349943"/>
                </a:lnTo>
                <a:lnTo>
                  <a:pt x="9978263" y="3270822"/>
                </a:lnTo>
                <a:close/>
                <a:moveTo>
                  <a:pt x="9988741" y="3255328"/>
                </a:moveTo>
                <a:lnTo>
                  <a:pt x="9881489" y="3333369"/>
                </a:lnTo>
                <a:lnTo>
                  <a:pt x="9977310" y="3200972"/>
                </a:lnTo>
                <a:lnTo>
                  <a:pt x="10082467" y="3116898"/>
                </a:lnTo>
                <a:close/>
                <a:moveTo>
                  <a:pt x="10094468" y="3099118"/>
                </a:moveTo>
                <a:lnTo>
                  <a:pt x="9991281" y="3181668"/>
                </a:lnTo>
                <a:lnTo>
                  <a:pt x="10085133" y="3052001"/>
                </a:lnTo>
                <a:lnTo>
                  <a:pt x="10186226" y="2963609"/>
                </a:lnTo>
                <a:close/>
                <a:moveTo>
                  <a:pt x="10200195" y="2942971"/>
                </a:moveTo>
                <a:lnTo>
                  <a:pt x="10101770" y="3028950"/>
                </a:lnTo>
                <a:lnTo>
                  <a:pt x="10192956" y="2902966"/>
                </a:lnTo>
                <a:lnTo>
                  <a:pt x="10289222" y="2811336"/>
                </a:lnTo>
                <a:close/>
                <a:moveTo>
                  <a:pt x="10305923" y="2786761"/>
                </a:moveTo>
                <a:lnTo>
                  <a:pt x="10213340" y="2874899"/>
                </a:lnTo>
                <a:lnTo>
                  <a:pt x="10300716" y="2754249"/>
                </a:lnTo>
                <a:lnTo>
                  <a:pt x="10391140" y="2660650"/>
                </a:lnTo>
                <a:close/>
                <a:moveTo>
                  <a:pt x="10411651" y="2630551"/>
                </a:moveTo>
                <a:lnTo>
                  <a:pt x="10326815" y="2717800"/>
                </a:lnTo>
                <a:lnTo>
                  <a:pt x="10408539" y="2604897"/>
                </a:lnTo>
                <a:lnTo>
                  <a:pt x="10491089" y="2512822"/>
                </a:lnTo>
                <a:close/>
                <a:moveTo>
                  <a:pt x="10517378" y="2474341"/>
                </a:moveTo>
                <a:lnTo>
                  <a:pt x="10444162" y="2555939"/>
                </a:lnTo>
                <a:lnTo>
                  <a:pt x="10516362" y="2456180"/>
                </a:lnTo>
                <a:lnTo>
                  <a:pt x="10587292" y="2371090"/>
                </a:lnTo>
                <a:close/>
              </a:path>
            </a:pathLst>
          </a:custGeom>
          <a:solidFill>
            <a:schemeClr val="accent1">
              <a:alpha val="14901"/>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lt1"/>
              </a:buClr>
              <a:buSzPts val="1800"/>
              <a:buFont typeface="Calibri"/>
              <a:buNone/>
            </a:pPr>
            <a:endParaRPr sz="1800">
              <a:solidFill>
                <a:srgbClr val="000000"/>
              </a:solidFill>
              <a:latin typeface="Calibri"/>
              <a:ea typeface="Calibri"/>
              <a:cs typeface="Calibri"/>
              <a:sym typeface="Calibri"/>
            </a:endParaRPr>
          </a:p>
        </p:txBody>
      </p:sp>
      <p:sp>
        <p:nvSpPr>
          <p:cNvPr id="47" name="Google Shape;47;p11"/>
          <p:cNvSpPr txBox="1">
            <a:spLocks noGrp="1"/>
          </p:cNvSpPr>
          <p:nvPr>
            <p:ph type="ctrTitle"/>
          </p:nvPr>
        </p:nvSpPr>
        <p:spPr>
          <a:xfrm>
            <a:off x="2865507" y="2079467"/>
            <a:ext cx="6460986" cy="126554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4800"/>
              <a:buFont typeface="Calibri"/>
              <a:buNone/>
              <a:defRPr sz="4800"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aphicFrame>
        <p:nvGraphicFramePr>
          <p:cNvPr id="48" name="Google Shape;48;p11"/>
          <p:cNvGraphicFramePr/>
          <p:nvPr/>
        </p:nvGraphicFramePr>
        <p:xfrm>
          <a:off x="360363" y="5369129"/>
          <a:ext cx="7593825" cy="1054065"/>
        </p:xfrm>
        <a:graphic>
          <a:graphicData uri="http://schemas.openxmlformats.org/drawingml/2006/table">
            <a:tbl>
              <a:tblPr firstRow="1" bandRow="1">
                <a:noFill/>
              </a:tblPr>
              <a:tblGrid>
                <a:gridCol w="2284325">
                  <a:extLst>
                    <a:ext uri="{9D8B030D-6E8A-4147-A177-3AD203B41FA5}">
                      <a16:colId xmlns:a16="http://schemas.microsoft.com/office/drawing/2014/main" val="20000"/>
                    </a:ext>
                  </a:extLst>
                </a:gridCol>
                <a:gridCol w="3436625">
                  <a:extLst>
                    <a:ext uri="{9D8B030D-6E8A-4147-A177-3AD203B41FA5}">
                      <a16:colId xmlns:a16="http://schemas.microsoft.com/office/drawing/2014/main" val="20001"/>
                    </a:ext>
                  </a:extLst>
                </a:gridCol>
                <a:gridCol w="1872875">
                  <a:extLst>
                    <a:ext uri="{9D8B030D-6E8A-4147-A177-3AD203B41FA5}">
                      <a16:colId xmlns:a16="http://schemas.microsoft.com/office/drawing/2014/main" val="20002"/>
                    </a:ext>
                  </a:extLst>
                </a:gridCol>
              </a:tblGrid>
              <a:tr h="280825">
                <a:tc>
                  <a:txBody>
                    <a:bodyPr/>
                    <a:lstStyle/>
                    <a:p>
                      <a:pPr marL="0" marR="0" lvl="0" indent="0" algn="l" rtl="0">
                        <a:lnSpc>
                          <a:spcPct val="100000"/>
                        </a:lnSpc>
                        <a:spcBef>
                          <a:spcPts val="0"/>
                        </a:spcBef>
                        <a:spcAft>
                          <a:spcPts val="0"/>
                        </a:spcAft>
                        <a:buClr>
                          <a:schemeClr val="lt1"/>
                        </a:buClr>
                        <a:buSzPts val="1400"/>
                        <a:buFont typeface="Calibri"/>
                        <a:buNone/>
                      </a:pPr>
                      <a:r>
                        <a:rPr lang="en-US" sz="1400" b="1" u="sng" strike="noStrike" cap="none">
                          <a:solidFill>
                            <a:schemeClr val="lt1"/>
                          </a:solidFill>
                          <a:latin typeface="Calibri"/>
                          <a:ea typeface="Calibri"/>
                          <a:cs typeface="Calibri"/>
                          <a:sym typeface="Calibri"/>
                        </a:rPr>
                        <a:t>ADDRESS</a:t>
                      </a:r>
                      <a:endParaRPr sz="1400" b="1" u="sng" strike="noStrike" cap="none">
                        <a:solidFill>
                          <a:schemeClr val="lt1"/>
                        </a:solidFill>
                        <a:latin typeface="Calibri"/>
                        <a:ea typeface="Calibri"/>
                        <a:cs typeface="Calibri"/>
                        <a:sym typeface="Calibri"/>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lt1"/>
                        </a:buClr>
                        <a:buSzPts val="1400"/>
                        <a:buFont typeface="Calibri"/>
                        <a:buNone/>
                      </a:pPr>
                      <a:endParaRPr sz="1400" b="1" u="sng" strike="noStrike" cap="none">
                        <a:solidFill>
                          <a:schemeClr val="lt1"/>
                        </a:solidFill>
                        <a:latin typeface="Calibri"/>
                        <a:ea typeface="Calibri"/>
                        <a:cs typeface="Calibri"/>
                        <a:sym typeface="Calibri"/>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400">
                        <a:solidFill>
                          <a:schemeClr val="lt1"/>
                        </a:solidFill>
                        <a:latin typeface="Calibri"/>
                        <a:ea typeface="Calibri"/>
                        <a:cs typeface="Calibri"/>
                        <a:sym typeface="Calibri"/>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252725">
                <a:tc>
                  <a:txBody>
                    <a:bodyPr/>
                    <a:lstStyle/>
                    <a:p>
                      <a:pPr marL="0" marR="0" lvl="0" indent="0" algn="l" rtl="0">
                        <a:lnSpc>
                          <a:spcPct val="100000"/>
                        </a:lnSpc>
                        <a:spcBef>
                          <a:spcPts val="0"/>
                        </a:spcBef>
                        <a:spcAft>
                          <a:spcPts val="0"/>
                        </a:spcAft>
                        <a:buClr>
                          <a:schemeClr val="lt1"/>
                        </a:buClr>
                        <a:buSzPts val="1200"/>
                        <a:buFont typeface="Calibri"/>
                        <a:buNone/>
                      </a:pPr>
                      <a:r>
                        <a:rPr lang="en-US" sz="1200" b="1">
                          <a:solidFill>
                            <a:schemeClr val="lt1"/>
                          </a:solidFill>
                          <a:latin typeface="Calibri"/>
                          <a:ea typeface="Calibri"/>
                          <a:cs typeface="Calibri"/>
                          <a:sym typeface="Calibri"/>
                        </a:rPr>
                        <a:t>Headquarters:</a:t>
                      </a:r>
                      <a:endParaRPr sz="1200" b="1" i="1">
                        <a:solidFill>
                          <a:schemeClr val="lt1"/>
                        </a:solidFill>
                        <a:latin typeface="Calibri"/>
                        <a:ea typeface="Calibri"/>
                        <a:cs typeface="Calibri"/>
                        <a:sym typeface="Calibri"/>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lt1"/>
                        </a:buClr>
                        <a:buSzPts val="1200"/>
                        <a:buFont typeface="Calibri"/>
                        <a:buNone/>
                      </a:pPr>
                      <a:r>
                        <a:rPr lang="en-US" sz="1200" b="1">
                          <a:solidFill>
                            <a:schemeClr val="lt1"/>
                          </a:solidFill>
                          <a:latin typeface="Calibri"/>
                          <a:ea typeface="Calibri"/>
                          <a:cs typeface="Calibri"/>
                          <a:sym typeface="Calibri"/>
                        </a:rPr>
                        <a:t>Development Center:</a:t>
                      </a:r>
                      <a:endParaRPr sz="1200" b="1" i="1">
                        <a:solidFill>
                          <a:schemeClr val="lt1"/>
                        </a:solidFill>
                        <a:latin typeface="Calibri"/>
                        <a:ea typeface="Calibri"/>
                        <a:cs typeface="Calibri"/>
                        <a:sym typeface="Calibri"/>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lt1"/>
                        </a:buClr>
                        <a:buSzPts val="1200"/>
                        <a:buFont typeface="Calibri"/>
                        <a:buNone/>
                      </a:pPr>
                      <a:r>
                        <a:rPr lang="en-US" sz="1200" b="1">
                          <a:solidFill>
                            <a:schemeClr val="lt1"/>
                          </a:solidFill>
                          <a:latin typeface="Calibri"/>
                          <a:ea typeface="Calibri"/>
                          <a:cs typeface="Calibri"/>
                          <a:sym typeface="Calibri"/>
                        </a:rPr>
                        <a:t>Email:</a:t>
                      </a:r>
                      <a:endParaRPr sz="1200" b="1" i="1">
                        <a:solidFill>
                          <a:schemeClr val="lt1"/>
                        </a:solidFill>
                        <a:latin typeface="Calibri"/>
                        <a:ea typeface="Calibri"/>
                        <a:cs typeface="Calibri"/>
                        <a:sym typeface="Calibri"/>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r h="474925">
                <a:tc>
                  <a:txBody>
                    <a:bodyPr/>
                    <a:lstStyle/>
                    <a:p>
                      <a:pPr marL="0" marR="0" lvl="0" indent="0" algn="l" rtl="0">
                        <a:lnSpc>
                          <a:spcPct val="100000"/>
                        </a:lnSpc>
                        <a:spcBef>
                          <a:spcPts val="0"/>
                        </a:spcBef>
                        <a:spcAft>
                          <a:spcPts val="0"/>
                        </a:spcAft>
                        <a:buClr>
                          <a:schemeClr val="lt1"/>
                        </a:buClr>
                        <a:buSzPts val="1200"/>
                        <a:buFont typeface="Calibri"/>
                        <a:buNone/>
                      </a:pPr>
                      <a:r>
                        <a:rPr lang="en-US" sz="1200">
                          <a:solidFill>
                            <a:schemeClr val="lt1"/>
                          </a:solidFill>
                          <a:latin typeface="Calibri"/>
                          <a:ea typeface="Calibri"/>
                          <a:cs typeface="Calibri"/>
                          <a:sym typeface="Calibri"/>
                        </a:rPr>
                        <a:t>7924 Preston Rd, Suite 350,Plano </a:t>
                      </a:r>
                      <a:endParaRPr/>
                    </a:p>
                    <a:p>
                      <a:pPr marL="0" marR="0" lvl="0" indent="0" algn="l" rtl="0">
                        <a:lnSpc>
                          <a:spcPct val="100000"/>
                        </a:lnSpc>
                        <a:spcBef>
                          <a:spcPts val="0"/>
                        </a:spcBef>
                        <a:spcAft>
                          <a:spcPts val="0"/>
                        </a:spcAft>
                        <a:buClr>
                          <a:schemeClr val="lt1"/>
                        </a:buClr>
                        <a:buSzPts val="1200"/>
                        <a:buFont typeface="Calibri"/>
                        <a:buNone/>
                      </a:pPr>
                      <a:r>
                        <a:rPr lang="en-US" sz="1200">
                          <a:solidFill>
                            <a:schemeClr val="lt1"/>
                          </a:solidFill>
                          <a:latin typeface="Calibri"/>
                          <a:ea typeface="Calibri"/>
                          <a:cs typeface="Calibri"/>
                          <a:sym typeface="Calibri"/>
                        </a:rPr>
                        <a:t>TX 75024 USA</a:t>
                      </a:r>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lt1"/>
                        </a:buClr>
                        <a:buSzPts val="1200"/>
                        <a:buFont typeface="Calibri"/>
                        <a:buNone/>
                      </a:pPr>
                      <a:r>
                        <a:rPr lang="en-US" sz="1200">
                          <a:solidFill>
                            <a:schemeClr val="lt1"/>
                          </a:solidFill>
                          <a:latin typeface="Calibri"/>
                          <a:ea typeface="Calibri"/>
                          <a:cs typeface="Calibri"/>
                          <a:sym typeface="Calibri"/>
                        </a:rPr>
                        <a:t>Wing B, 9th Floor, Aurobindo Galaxy, Opposite IKEA, Raidurg, Hyderabad, Telangana 500019</a:t>
                      </a:r>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lt1"/>
                        </a:buClr>
                        <a:buSzPts val="1200"/>
                        <a:buFont typeface="Calibri"/>
                        <a:buNone/>
                      </a:pPr>
                      <a:r>
                        <a:rPr lang="en-US" sz="1200" b="1" u="sng">
                          <a:solidFill>
                            <a:schemeClr val="lt1"/>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info@techigai.io</a:t>
                      </a:r>
                      <a:endParaRPr sz="1200" b="1" i="1">
                        <a:solidFill>
                          <a:schemeClr val="lt1"/>
                        </a:solidFill>
                        <a:latin typeface="Calibri"/>
                        <a:ea typeface="Calibri"/>
                        <a:cs typeface="Calibri"/>
                        <a:sym typeface="Calibri"/>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pic>
        <p:nvPicPr>
          <p:cNvPr id="49" name="Google Shape;49;p11"/>
          <p:cNvPicPr preferRelativeResize="0"/>
          <p:nvPr/>
        </p:nvPicPr>
        <p:blipFill rotWithShape="1">
          <a:blip r:embed="rId4">
            <a:alphaModFix/>
          </a:blip>
          <a:srcRect/>
          <a:stretch/>
        </p:blipFill>
        <p:spPr>
          <a:xfrm>
            <a:off x="10838932" y="0"/>
            <a:ext cx="1020002" cy="72000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Cover_with client logo">
  <p:cSld name="1_Cover_with client logo">
    <p:bg>
      <p:bgPr>
        <a:blipFill>
          <a:blip r:embed="rId2">
            <a:alphaModFix/>
          </a:blip>
          <a:stretch>
            <a:fillRect/>
          </a:stretch>
        </a:blipFill>
        <a:effectLst/>
      </p:bgPr>
    </p:bg>
    <p:spTree>
      <p:nvGrpSpPr>
        <p:cNvPr id="1" name="Shape 50"/>
        <p:cNvGrpSpPr/>
        <p:nvPr/>
      </p:nvGrpSpPr>
      <p:grpSpPr>
        <a:xfrm>
          <a:off x="0" y="0"/>
          <a:ext cx="0" cy="0"/>
          <a:chOff x="0" y="0"/>
          <a:chExt cx="0" cy="0"/>
        </a:xfrm>
      </p:grpSpPr>
      <p:pic>
        <p:nvPicPr>
          <p:cNvPr id="51" name="Google Shape;51;p12" descr="A picture containing chart&#10;&#10;Description automatically generated"/>
          <p:cNvPicPr preferRelativeResize="0"/>
          <p:nvPr/>
        </p:nvPicPr>
        <p:blipFill rotWithShape="1">
          <a:blip r:embed="rId3">
            <a:alphaModFix/>
          </a:blip>
          <a:srcRect l="10735"/>
          <a:stretch/>
        </p:blipFill>
        <p:spPr>
          <a:xfrm>
            <a:off x="117308" y="104775"/>
            <a:ext cx="11957384" cy="6648450"/>
          </a:xfrm>
          <a:prstGeom prst="rect">
            <a:avLst/>
          </a:prstGeom>
          <a:noFill/>
          <a:ln>
            <a:noFill/>
          </a:ln>
        </p:spPr>
      </p:pic>
      <p:sp>
        <p:nvSpPr>
          <p:cNvPr id="52" name="Google Shape;52;p12"/>
          <p:cNvSpPr txBox="1">
            <a:spLocks noGrp="1"/>
          </p:cNvSpPr>
          <p:nvPr>
            <p:ph type="ctrTitle"/>
          </p:nvPr>
        </p:nvSpPr>
        <p:spPr>
          <a:xfrm>
            <a:off x="334963" y="1808163"/>
            <a:ext cx="5940425" cy="17018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accent1"/>
              </a:buClr>
              <a:buSzPts val="4800"/>
              <a:buFont typeface="Calibri"/>
              <a:buNone/>
              <a:defRPr sz="4800" b="0">
                <a:solidFill>
                  <a:schemeClr val="accent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3" name="Google Shape;53;p12"/>
          <p:cNvSpPr txBox="1">
            <a:spLocks noGrp="1"/>
          </p:cNvSpPr>
          <p:nvPr>
            <p:ph type="subTitle" idx="1"/>
          </p:nvPr>
        </p:nvSpPr>
        <p:spPr>
          <a:xfrm>
            <a:off x="334963" y="3531014"/>
            <a:ext cx="5940425" cy="1333519"/>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accent1"/>
              </a:buClr>
              <a:buSzPts val="3600"/>
              <a:buNone/>
              <a:defRPr sz="3600" i="0">
                <a:solidFill>
                  <a:schemeClr val="accent1"/>
                </a:solidFill>
              </a:defRPr>
            </a:lvl1pPr>
            <a:lvl2pPr lvl="1" algn="ctr">
              <a:lnSpc>
                <a:spcPct val="100000"/>
              </a:lnSpc>
              <a:spcBef>
                <a:spcPts val="300"/>
              </a:spcBef>
              <a:spcAft>
                <a:spcPts val="0"/>
              </a:spcAft>
              <a:buClr>
                <a:schemeClr val="accent1"/>
              </a:buClr>
              <a:buSzPts val="2000"/>
              <a:buNone/>
              <a:defRPr sz="2000"/>
            </a:lvl2pPr>
            <a:lvl3pPr lvl="2" algn="ctr">
              <a:lnSpc>
                <a:spcPct val="100000"/>
              </a:lnSpc>
              <a:spcBef>
                <a:spcPts val="600"/>
              </a:spcBef>
              <a:spcAft>
                <a:spcPts val="0"/>
              </a:spcAft>
              <a:buClr>
                <a:schemeClr val="accent1"/>
              </a:buClr>
              <a:buSzPts val="1800"/>
              <a:buNone/>
              <a:defRPr sz="1800"/>
            </a:lvl3pPr>
            <a:lvl4pPr lvl="3" algn="ctr">
              <a:lnSpc>
                <a:spcPct val="100000"/>
              </a:lnSpc>
              <a:spcBef>
                <a:spcPts val="600"/>
              </a:spcBef>
              <a:spcAft>
                <a:spcPts val="0"/>
              </a:spcAft>
              <a:buClr>
                <a:schemeClr val="accent1"/>
              </a:buClr>
              <a:buSzPts val="1600"/>
              <a:buNone/>
              <a:defRPr sz="1600"/>
            </a:lvl4pPr>
            <a:lvl5pPr lvl="4" algn="ctr">
              <a:lnSpc>
                <a:spcPct val="100000"/>
              </a:lnSpc>
              <a:spcBef>
                <a:spcPts val="600"/>
              </a:spcBef>
              <a:spcAft>
                <a:spcPts val="0"/>
              </a:spcAft>
              <a:buClr>
                <a:schemeClr val="accent1"/>
              </a:buClr>
              <a:buSzPts val="1600"/>
              <a:buNone/>
              <a:defRPr sz="1600"/>
            </a:lvl5pPr>
            <a:lvl6pPr lvl="5" algn="ctr">
              <a:lnSpc>
                <a:spcPct val="100000"/>
              </a:lnSpc>
              <a:spcBef>
                <a:spcPts val="600"/>
              </a:spcBef>
              <a:spcAft>
                <a:spcPts val="0"/>
              </a:spcAft>
              <a:buClr>
                <a:schemeClr val="accent1"/>
              </a:buClr>
              <a:buSzPts val="1600"/>
              <a:buNone/>
              <a:defRPr sz="1600"/>
            </a:lvl6pPr>
            <a:lvl7pPr lvl="6" algn="ctr">
              <a:lnSpc>
                <a:spcPct val="90000"/>
              </a:lnSpc>
              <a:spcBef>
                <a:spcPts val="6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pic>
        <p:nvPicPr>
          <p:cNvPr id="54" name="Google Shape;54;p12"/>
          <p:cNvPicPr preferRelativeResize="0"/>
          <p:nvPr/>
        </p:nvPicPr>
        <p:blipFill rotWithShape="1">
          <a:blip r:embed="rId4">
            <a:alphaModFix/>
          </a:blip>
          <a:srcRect/>
          <a:stretch/>
        </p:blipFill>
        <p:spPr>
          <a:xfrm>
            <a:off x="10400034" y="0"/>
            <a:ext cx="1458900" cy="102981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Divider_Light" type="secHead">
  <p:cSld name="SECTION_HEADER">
    <p:bg>
      <p:bgPr>
        <a:gradFill>
          <a:gsLst>
            <a:gs pos="0">
              <a:schemeClr val="lt1"/>
            </a:gs>
            <a:gs pos="100000">
              <a:srgbClr val="BFBFBF"/>
            </a:gs>
          </a:gsLst>
          <a:lin ang="2700000" scaled="0"/>
        </a:gradFill>
        <a:effectLst/>
      </p:bgPr>
    </p:bg>
    <p:spTree>
      <p:nvGrpSpPr>
        <p:cNvPr id="1" name="Shape 55"/>
        <p:cNvGrpSpPr/>
        <p:nvPr/>
      </p:nvGrpSpPr>
      <p:grpSpPr>
        <a:xfrm>
          <a:off x="0" y="0"/>
          <a:ext cx="0" cy="0"/>
          <a:chOff x="0" y="0"/>
          <a:chExt cx="0" cy="0"/>
        </a:xfrm>
      </p:grpSpPr>
      <p:sp>
        <p:nvSpPr>
          <p:cNvPr id="56" name="Google Shape;56;p13"/>
          <p:cNvSpPr txBox="1">
            <a:spLocks noGrp="1"/>
          </p:cNvSpPr>
          <p:nvPr>
            <p:ph type="title"/>
          </p:nvPr>
        </p:nvSpPr>
        <p:spPr>
          <a:xfrm>
            <a:off x="334963" y="2729344"/>
            <a:ext cx="5940425" cy="1833129"/>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accent1"/>
              </a:buClr>
              <a:buSzPts val="4000"/>
              <a:buFont typeface="Calibri"/>
              <a:buNone/>
              <a:defRPr sz="4000" b="1">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13"/>
          <p:cNvSpPr txBox="1">
            <a:spLocks noGrp="1"/>
          </p:cNvSpPr>
          <p:nvPr>
            <p:ph type="body" idx="1"/>
          </p:nvPr>
        </p:nvSpPr>
        <p:spPr>
          <a:xfrm>
            <a:off x="334963" y="4589463"/>
            <a:ext cx="5940425" cy="993919"/>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00"/>
              </a:spcBef>
              <a:spcAft>
                <a:spcPts val="0"/>
              </a:spcAft>
              <a:buClr>
                <a:schemeClr val="accent1"/>
              </a:buClr>
              <a:buSzPts val="3200"/>
              <a:buNone/>
              <a:defRPr sz="3200" i="0">
                <a:solidFill>
                  <a:schemeClr val="accent1"/>
                </a:solidFill>
              </a:defRPr>
            </a:lvl1pPr>
            <a:lvl2pPr marL="914400" lvl="1" indent="-228600" algn="l">
              <a:lnSpc>
                <a:spcPct val="100000"/>
              </a:lnSpc>
              <a:spcBef>
                <a:spcPts val="600"/>
              </a:spcBef>
              <a:spcAft>
                <a:spcPts val="0"/>
              </a:spcAft>
              <a:buClr>
                <a:schemeClr val="lt1"/>
              </a:buClr>
              <a:buSzPts val="2000"/>
              <a:buNone/>
              <a:defRPr sz="2000">
                <a:solidFill>
                  <a:schemeClr val="lt1"/>
                </a:solidFill>
              </a:defRPr>
            </a:lvl2pPr>
            <a:lvl3pPr marL="1371600" lvl="2" indent="-228600" algn="l">
              <a:lnSpc>
                <a:spcPct val="100000"/>
              </a:lnSpc>
              <a:spcBef>
                <a:spcPts val="600"/>
              </a:spcBef>
              <a:spcAft>
                <a:spcPts val="0"/>
              </a:spcAft>
              <a:buClr>
                <a:schemeClr val="lt1"/>
              </a:buClr>
              <a:buSzPts val="1800"/>
              <a:buNone/>
              <a:defRPr sz="1800">
                <a:solidFill>
                  <a:schemeClr val="lt1"/>
                </a:solidFill>
              </a:defRPr>
            </a:lvl3pPr>
            <a:lvl4pPr marL="1828800" lvl="3" indent="-228600" algn="l">
              <a:lnSpc>
                <a:spcPct val="100000"/>
              </a:lnSpc>
              <a:spcBef>
                <a:spcPts val="600"/>
              </a:spcBef>
              <a:spcAft>
                <a:spcPts val="0"/>
              </a:spcAft>
              <a:buClr>
                <a:schemeClr val="lt1"/>
              </a:buClr>
              <a:buSzPts val="1600"/>
              <a:buNone/>
              <a:defRPr sz="1600">
                <a:solidFill>
                  <a:schemeClr val="lt1"/>
                </a:solidFill>
              </a:defRPr>
            </a:lvl4pPr>
            <a:lvl5pPr marL="2286000" lvl="4" indent="-228600" algn="l">
              <a:lnSpc>
                <a:spcPct val="100000"/>
              </a:lnSpc>
              <a:spcBef>
                <a:spcPts val="600"/>
              </a:spcBef>
              <a:spcAft>
                <a:spcPts val="0"/>
              </a:spcAft>
              <a:buClr>
                <a:schemeClr val="lt1"/>
              </a:buClr>
              <a:buSzPts val="1600"/>
              <a:buNone/>
              <a:defRPr sz="1600">
                <a:solidFill>
                  <a:schemeClr val="lt1"/>
                </a:solidFill>
              </a:defRPr>
            </a:lvl5pPr>
            <a:lvl6pPr marL="2743200" lvl="5" indent="-228600" algn="l">
              <a:lnSpc>
                <a:spcPct val="100000"/>
              </a:lnSpc>
              <a:spcBef>
                <a:spcPts val="600"/>
              </a:spcBef>
              <a:spcAft>
                <a:spcPts val="0"/>
              </a:spcAft>
              <a:buClr>
                <a:schemeClr val="lt1"/>
              </a:buClr>
              <a:buSzPts val="1600"/>
              <a:buNone/>
              <a:defRPr sz="1600">
                <a:solidFill>
                  <a:schemeClr val="lt1"/>
                </a:solidFill>
              </a:defRPr>
            </a:lvl6pPr>
            <a:lvl7pPr marL="3200400" lvl="6" indent="-228600" algn="l">
              <a:lnSpc>
                <a:spcPct val="90000"/>
              </a:lnSpc>
              <a:spcBef>
                <a:spcPts val="6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pic>
        <p:nvPicPr>
          <p:cNvPr id="58" name="Google Shape;58;p13"/>
          <p:cNvPicPr preferRelativeResize="0"/>
          <p:nvPr/>
        </p:nvPicPr>
        <p:blipFill rotWithShape="1">
          <a:blip r:embed="rId2">
            <a:alphaModFix/>
          </a:blip>
          <a:srcRect/>
          <a:stretch/>
        </p:blipFill>
        <p:spPr>
          <a:xfrm>
            <a:off x="10838932" y="0"/>
            <a:ext cx="1020002" cy="720000"/>
          </a:xfrm>
          <a:prstGeom prst="rect">
            <a:avLst/>
          </a:prstGeom>
          <a:noFill/>
          <a:ln>
            <a:noFill/>
          </a:ln>
        </p:spPr>
      </p:pic>
      <p:sp>
        <p:nvSpPr>
          <p:cNvPr id="59" name="Google Shape;59;p13"/>
          <p:cNvSpPr txBox="1">
            <a:spLocks noGrp="1"/>
          </p:cNvSpPr>
          <p:nvPr>
            <p:ph type="sldNum" idx="12"/>
          </p:nvPr>
        </p:nvSpPr>
        <p:spPr>
          <a:xfrm>
            <a:off x="5835801" y="6565605"/>
            <a:ext cx="520398" cy="28010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i="0">
                <a:solidFill>
                  <a:schemeClr val="accent1"/>
                </a:solidFill>
                <a:latin typeface="Calibri"/>
                <a:ea typeface="Calibri"/>
                <a:cs typeface="Calibri"/>
                <a:sym typeface="Calibri"/>
              </a:defRPr>
            </a:lvl1pPr>
            <a:lvl2pPr marL="0" lvl="1" indent="0" algn="ctr">
              <a:spcBef>
                <a:spcPts val="0"/>
              </a:spcBef>
              <a:buNone/>
              <a:defRPr sz="1000" i="0">
                <a:solidFill>
                  <a:schemeClr val="accent1"/>
                </a:solidFill>
                <a:latin typeface="Calibri"/>
                <a:ea typeface="Calibri"/>
                <a:cs typeface="Calibri"/>
                <a:sym typeface="Calibri"/>
              </a:defRPr>
            </a:lvl2pPr>
            <a:lvl3pPr marL="0" lvl="2" indent="0" algn="ctr">
              <a:spcBef>
                <a:spcPts val="0"/>
              </a:spcBef>
              <a:buNone/>
              <a:defRPr sz="1000" i="0">
                <a:solidFill>
                  <a:schemeClr val="accent1"/>
                </a:solidFill>
                <a:latin typeface="Calibri"/>
                <a:ea typeface="Calibri"/>
                <a:cs typeface="Calibri"/>
                <a:sym typeface="Calibri"/>
              </a:defRPr>
            </a:lvl3pPr>
            <a:lvl4pPr marL="0" lvl="3" indent="0" algn="ctr">
              <a:spcBef>
                <a:spcPts val="0"/>
              </a:spcBef>
              <a:buNone/>
              <a:defRPr sz="1000" i="0">
                <a:solidFill>
                  <a:schemeClr val="accent1"/>
                </a:solidFill>
                <a:latin typeface="Calibri"/>
                <a:ea typeface="Calibri"/>
                <a:cs typeface="Calibri"/>
                <a:sym typeface="Calibri"/>
              </a:defRPr>
            </a:lvl4pPr>
            <a:lvl5pPr marL="0" lvl="4" indent="0" algn="ctr">
              <a:spcBef>
                <a:spcPts val="0"/>
              </a:spcBef>
              <a:buNone/>
              <a:defRPr sz="1000" i="0">
                <a:solidFill>
                  <a:schemeClr val="accent1"/>
                </a:solidFill>
                <a:latin typeface="Calibri"/>
                <a:ea typeface="Calibri"/>
                <a:cs typeface="Calibri"/>
                <a:sym typeface="Calibri"/>
              </a:defRPr>
            </a:lvl5pPr>
            <a:lvl6pPr marL="0" lvl="5" indent="0" algn="ctr">
              <a:spcBef>
                <a:spcPts val="0"/>
              </a:spcBef>
              <a:buNone/>
              <a:defRPr sz="1000" i="0">
                <a:solidFill>
                  <a:schemeClr val="accent1"/>
                </a:solidFill>
                <a:latin typeface="Calibri"/>
                <a:ea typeface="Calibri"/>
                <a:cs typeface="Calibri"/>
                <a:sym typeface="Calibri"/>
              </a:defRPr>
            </a:lvl6pPr>
            <a:lvl7pPr marL="0" lvl="6" indent="0" algn="ctr">
              <a:spcBef>
                <a:spcPts val="0"/>
              </a:spcBef>
              <a:buNone/>
              <a:defRPr sz="1000" i="0">
                <a:solidFill>
                  <a:schemeClr val="accent1"/>
                </a:solidFill>
                <a:latin typeface="Calibri"/>
                <a:ea typeface="Calibri"/>
                <a:cs typeface="Calibri"/>
                <a:sym typeface="Calibri"/>
              </a:defRPr>
            </a:lvl7pPr>
            <a:lvl8pPr marL="0" lvl="7" indent="0" algn="ctr">
              <a:spcBef>
                <a:spcPts val="0"/>
              </a:spcBef>
              <a:buNone/>
              <a:defRPr sz="1000" i="0">
                <a:solidFill>
                  <a:schemeClr val="accent1"/>
                </a:solidFill>
                <a:latin typeface="Calibri"/>
                <a:ea typeface="Calibri"/>
                <a:cs typeface="Calibri"/>
                <a:sym typeface="Calibri"/>
              </a:defRPr>
            </a:lvl8pPr>
            <a:lvl9pPr marL="0" lvl="8" indent="0" algn="ctr">
              <a:spcBef>
                <a:spcPts val="0"/>
              </a:spcBef>
              <a:buNone/>
              <a:defRPr sz="1000" i="0">
                <a:solidFill>
                  <a:schemeClr val="accent1"/>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60" name="Google Shape;60;p13"/>
          <p:cNvSpPr txBox="1">
            <a:spLocks noGrp="1"/>
          </p:cNvSpPr>
          <p:nvPr>
            <p:ph type="ftr" idx="11"/>
          </p:nvPr>
        </p:nvSpPr>
        <p:spPr>
          <a:xfrm>
            <a:off x="334965" y="6565605"/>
            <a:ext cx="1652861" cy="2801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i="0">
                <a:solidFill>
                  <a:schemeClr val="accent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13"/>
          <p:cNvSpPr txBox="1">
            <a:spLocks noGrp="1"/>
          </p:cNvSpPr>
          <p:nvPr>
            <p:ph type="dt" idx="10"/>
          </p:nvPr>
        </p:nvSpPr>
        <p:spPr>
          <a:xfrm>
            <a:off x="10837033" y="6565605"/>
            <a:ext cx="1020003" cy="28010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000" i="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62" name="Google Shape;62;p13"/>
          <p:cNvCxnSpPr>
            <a:endCxn id="60" idx="1"/>
          </p:cNvCxnSpPr>
          <p:nvPr/>
        </p:nvCxnSpPr>
        <p:spPr>
          <a:xfrm>
            <a:off x="-135" y="6705659"/>
            <a:ext cx="335100" cy="0"/>
          </a:xfrm>
          <a:prstGeom prst="straightConnector1">
            <a:avLst/>
          </a:prstGeom>
          <a:noFill/>
          <a:ln w="19050" cap="flat" cmpd="sng">
            <a:solidFill>
              <a:srgbClr val="00C2F7"/>
            </a:solidFill>
            <a:prstDash val="solid"/>
            <a:miter lim="800000"/>
            <a:headEnd type="none" w="sm" len="sm"/>
            <a:tailEnd type="none" w="sm" len="sm"/>
          </a:ln>
        </p:spPr>
      </p:cxnSp>
      <p:cxnSp>
        <p:nvCxnSpPr>
          <p:cNvPr id="63" name="Google Shape;63;p13"/>
          <p:cNvCxnSpPr/>
          <p:nvPr/>
        </p:nvCxnSpPr>
        <p:spPr>
          <a:xfrm>
            <a:off x="1987826" y="6705660"/>
            <a:ext cx="3847975" cy="0"/>
          </a:xfrm>
          <a:prstGeom prst="straightConnector1">
            <a:avLst/>
          </a:prstGeom>
          <a:noFill/>
          <a:ln w="19050" cap="flat" cmpd="sng">
            <a:solidFill>
              <a:srgbClr val="00C2F7"/>
            </a:solidFill>
            <a:prstDash val="solid"/>
            <a:miter lim="800000"/>
            <a:headEnd type="none" w="sm" len="sm"/>
            <a:tailEnd type="none" w="sm" len="sm"/>
          </a:ln>
        </p:spPr>
      </p:cxnSp>
      <p:cxnSp>
        <p:nvCxnSpPr>
          <p:cNvPr id="64" name="Google Shape;64;p13"/>
          <p:cNvCxnSpPr/>
          <p:nvPr/>
        </p:nvCxnSpPr>
        <p:spPr>
          <a:xfrm>
            <a:off x="6356199" y="6705660"/>
            <a:ext cx="4480834" cy="0"/>
          </a:xfrm>
          <a:prstGeom prst="straightConnector1">
            <a:avLst/>
          </a:prstGeom>
          <a:noFill/>
          <a:ln w="19050" cap="flat" cmpd="sng">
            <a:solidFill>
              <a:srgbClr val="0400FF"/>
            </a:solidFill>
            <a:prstDash val="solid"/>
            <a:miter lim="800000"/>
            <a:headEnd type="none" w="sm" len="sm"/>
            <a:tailEnd type="none" w="sm" len="sm"/>
          </a:ln>
        </p:spPr>
      </p:cxnSp>
      <p:cxnSp>
        <p:nvCxnSpPr>
          <p:cNvPr id="65" name="Google Shape;65;p13"/>
          <p:cNvCxnSpPr/>
          <p:nvPr/>
        </p:nvCxnSpPr>
        <p:spPr>
          <a:xfrm>
            <a:off x="11857036" y="6701128"/>
            <a:ext cx="334964" cy="4532"/>
          </a:xfrm>
          <a:prstGeom prst="straightConnector1">
            <a:avLst/>
          </a:prstGeom>
          <a:noFill/>
          <a:ln w="19050" cap="flat" cmpd="sng">
            <a:solidFill>
              <a:srgbClr val="FA0951"/>
            </a:solidFill>
            <a:prstDash val="solid"/>
            <a:miter lim="800000"/>
            <a:headEnd type="none" w="sm" len="sm"/>
            <a:tailEnd type="none" w="sm" len="sm"/>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03/10/2023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Divider_Dark">
  <p:cSld name="Section Divider_Dark">
    <p:bg>
      <p:bgPr>
        <a:gradFill>
          <a:gsLst>
            <a:gs pos="0">
              <a:srgbClr val="11113B"/>
            </a:gs>
            <a:gs pos="50000">
              <a:srgbClr val="1B1B5D"/>
            </a:gs>
            <a:gs pos="100000">
              <a:srgbClr val="29298F"/>
            </a:gs>
          </a:gsLst>
          <a:lin ang="2700000" scaled="0"/>
        </a:gradFill>
        <a:effectLst/>
      </p:bgPr>
    </p:bg>
    <p:spTree>
      <p:nvGrpSpPr>
        <p:cNvPr id="1" name="Shape 66"/>
        <p:cNvGrpSpPr/>
        <p:nvPr/>
      </p:nvGrpSpPr>
      <p:grpSpPr>
        <a:xfrm>
          <a:off x="0" y="0"/>
          <a:ext cx="0" cy="0"/>
          <a:chOff x="0" y="0"/>
          <a:chExt cx="0" cy="0"/>
        </a:xfrm>
      </p:grpSpPr>
      <p:sp>
        <p:nvSpPr>
          <p:cNvPr id="67" name="Google Shape;67;p14"/>
          <p:cNvSpPr txBox="1">
            <a:spLocks noGrp="1"/>
          </p:cNvSpPr>
          <p:nvPr>
            <p:ph type="title"/>
          </p:nvPr>
        </p:nvSpPr>
        <p:spPr>
          <a:xfrm>
            <a:off x="334963" y="2729344"/>
            <a:ext cx="5940425" cy="1833129"/>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lt1"/>
              </a:buClr>
              <a:buSzPts val="4000"/>
              <a:buFont typeface="Calibri"/>
              <a:buNone/>
              <a:defRPr sz="4000"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8" name="Google Shape;68;p14"/>
          <p:cNvSpPr txBox="1">
            <a:spLocks noGrp="1"/>
          </p:cNvSpPr>
          <p:nvPr>
            <p:ph type="body" idx="1"/>
          </p:nvPr>
        </p:nvSpPr>
        <p:spPr>
          <a:xfrm>
            <a:off x="334963" y="4589463"/>
            <a:ext cx="5940425" cy="993919"/>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00"/>
              </a:spcBef>
              <a:spcAft>
                <a:spcPts val="0"/>
              </a:spcAft>
              <a:buClr>
                <a:schemeClr val="lt1"/>
              </a:buClr>
              <a:buSzPts val="3200"/>
              <a:buNone/>
              <a:defRPr sz="3200" i="0">
                <a:solidFill>
                  <a:schemeClr val="lt1"/>
                </a:solidFill>
              </a:defRPr>
            </a:lvl1pPr>
            <a:lvl2pPr marL="914400" lvl="1" indent="-228600" algn="l">
              <a:lnSpc>
                <a:spcPct val="100000"/>
              </a:lnSpc>
              <a:spcBef>
                <a:spcPts val="600"/>
              </a:spcBef>
              <a:spcAft>
                <a:spcPts val="0"/>
              </a:spcAft>
              <a:buClr>
                <a:schemeClr val="lt1"/>
              </a:buClr>
              <a:buSzPts val="2000"/>
              <a:buNone/>
              <a:defRPr sz="2000">
                <a:solidFill>
                  <a:schemeClr val="lt1"/>
                </a:solidFill>
              </a:defRPr>
            </a:lvl2pPr>
            <a:lvl3pPr marL="1371600" lvl="2" indent="-228600" algn="l">
              <a:lnSpc>
                <a:spcPct val="100000"/>
              </a:lnSpc>
              <a:spcBef>
                <a:spcPts val="600"/>
              </a:spcBef>
              <a:spcAft>
                <a:spcPts val="0"/>
              </a:spcAft>
              <a:buClr>
                <a:schemeClr val="lt1"/>
              </a:buClr>
              <a:buSzPts val="1800"/>
              <a:buNone/>
              <a:defRPr sz="1800">
                <a:solidFill>
                  <a:schemeClr val="lt1"/>
                </a:solidFill>
              </a:defRPr>
            </a:lvl3pPr>
            <a:lvl4pPr marL="1828800" lvl="3" indent="-228600" algn="l">
              <a:lnSpc>
                <a:spcPct val="100000"/>
              </a:lnSpc>
              <a:spcBef>
                <a:spcPts val="600"/>
              </a:spcBef>
              <a:spcAft>
                <a:spcPts val="0"/>
              </a:spcAft>
              <a:buClr>
                <a:schemeClr val="lt1"/>
              </a:buClr>
              <a:buSzPts val="1600"/>
              <a:buNone/>
              <a:defRPr sz="1600">
                <a:solidFill>
                  <a:schemeClr val="lt1"/>
                </a:solidFill>
              </a:defRPr>
            </a:lvl4pPr>
            <a:lvl5pPr marL="2286000" lvl="4" indent="-228600" algn="l">
              <a:lnSpc>
                <a:spcPct val="100000"/>
              </a:lnSpc>
              <a:spcBef>
                <a:spcPts val="600"/>
              </a:spcBef>
              <a:spcAft>
                <a:spcPts val="0"/>
              </a:spcAft>
              <a:buClr>
                <a:schemeClr val="lt1"/>
              </a:buClr>
              <a:buSzPts val="1600"/>
              <a:buNone/>
              <a:defRPr sz="1600">
                <a:solidFill>
                  <a:schemeClr val="lt1"/>
                </a:solidFill>
              </a:defRPr>
            </a:lvl5pPr>
            <a:lvl6pPr marL="2743200" lvl="5" indent="-228600" algn="l">
              <a:lnSpc>
                <a:spcPct val="100000"/>
              </a:lnSpc>
              <a:spcBef>
                <a:spcPts val="600"/>
              </a:spcBef>
              <a:spcAft>
                <a:spcPts val="0"/>
              </a:spcAft>
              <a:buClr>
                <a:schemeClr val="lt1"/>
              </a:buClr>
              <a:buSzPts val="1600"/>
              <a:buNone/>
              <a:defRPr sz="1600">
                <a:solidFill>
                  <a:schemeClr val="lt1"/>
                </a:solidFill>
              </a:defRPr>
            </a:lvl6pPr>
            <a:lvl7pPr marL="3200400" lvl="6" indent="-228600" algn="l">
              <a:lnSpc>
                <a:spcPct val="90000"/>
              </a:lnSpc>
              <a:spcBef>
                <a:spcPts val="6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pic>
        <p:nvPicPr>
          <p:cNvPr id="69" name="Google Shape;69;p14"/>
          <p:cNvPicPr preferRelativeResize="0"/>
          <p:nvPr/>
        </p:nvPicPr>
        <p:blipFill rotWithShape="1">
          <a:blip r:embed="rId2">
            <a:alphaModFix/>
          </a:blip>
          <a:srcRect/>
          <a:stretch/>
        </p:blipFill>
        <p:spPr>
          <a:xfrm>
            <a:off x="10838932" y="0"/>
            <a:ext cx="1020002" cy="720000"/>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2_Title, Subtitle and Content">
  <p:cSld name="2_Title, Subtitle and Content">
    <p:spTree>
      <p:nvGrpSpPr>
        <p:cNvPr id="1" name="Shape 70"/>
        <p:cNvGrpSpPr/>
        <p:nvPr/>
      </p:nvGrpSpPr>
      <p:grpSpPr>
        <a:xfrm>
          <a:off x="0" y="0"/>
          <a:ext cx="0" cy="0"/>
          <a:chOff x="0" y="0"/>
          <a:chExt cx="0" cy="0"/>
        </a:xfrm>
      </p:grpSpPr>
      <p:pic>
        <p:nvPicPr>
          <p:cNvPr id="71" name="Google Shape;71;p15"/>
          <p:cNvPicPr preferRelativeResize="0"/>
          <p:nvPr/>
        </p:nvPicPr>
        <p:blipFill rotWithShape="1">
          <a:blip r:embed="rId2">
            <a:alphaModFix/>
          </a:blip>
          <a:srcRect/>
          <a:stretch/>
        </p:blipFill>
        <p:spPr>
          <a:xfrm>
            <a:off x="302115" y="345470"/>
            <a:ext cx="142875" cy="476250"/>
          </a:xfrm>
          <a:prstGeom prst="rect">
            <a:avLst/>
          </a:prstGeom>
          <a:noFill/>
          <a:ln>
            <a:noFill/>
          </a:ln>
        </p:spPr>
      </p:pic>
      <p:pic>
        <p:nvPicPr>
          <p:cNvPr id="72" name="Google Shape;72;p15"/>
          <p:cNvPicPr preferRelativeResize="0"/>
          <p:nvPr/>
        </p:nvPicPr>
        <p:blipFill rotWithShape="1">
          <a:blip r:embed="rId3">
            <a:alphaModFix/>
          </a:blip>
          <a:srcRect/>
          <a:stretch/>
        </p:blipFill>
        <p:spPr>
          <a:xfrm>
            <a:off x="10838932" y="0"/>
            <a:ext cx="1020002" cy="720000"/>
          </a:xfrm>
          <a:prstGeom prst="rect">
            <a:avLst/>
          </a:prstGeom>
          <a:noFill/>
          <a:ln>
            <a:noFill/>
          </a:ln>
        </p:spPr>
      </p:pic>
      <p:sp>
        <p:nvSpPr>
          <p:cNvPr id="73" name="Google Shape;73;p15"/>
          <p:cNvSpPr txBox="1">
            <a:spLocks noGrp="1"/>
          </p:cNvSpPr>
          <p:nvPr>
            <p:ph type="body" idx="1"/>
          </p:nvPr>
        </p:nvSpPr>
        <p:spPr>
          <a:xfrm>
            <a:off x="333066" y="864088"/>
            <a:ext cx="11525868" cy="402737"/>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300"/>
              </a:spcBef>
              <a:spcAft>
                <a:spcPts val="0"/>
              </a:spcAft>
              <a:buClr>
                <a:schemeClr val="accent1"/>
              </a:buClr>
              <a:buSzPts val="2400"/>
              <a:buNone/>
              <a:defRPr sz="2400">
                <a:latin typeface="Calibri"/>
                <a:ea typeface="Calibri"/>
                <a:cs typeface="Calibri"/>
                <a:sym typeface="Calibri"/>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74" name="Google Shape;74;p15"/>
          <p:cNvSpPr txBox="1">
            <a:spLocks noGrp="1"/>
          </p:cNvSpPr>
          <p:nvPr>
            <p:ph type="body" idx="2"/>
          </p:nvPr>
        </p:nvSpPr>
        <p:spPr>
          <a:xfrm>
            <a:off x="334963" y="1341438"/>
            <a:ext cx="11522075" cy="507523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00"/>
              </a:spcBef>
              <a:spcAft>
                <a:spcPts val="0"/>
              </a:spcAft>
              <a:buClr>
                <a:schemeClr val="accent1"/>
              </a:buClr>
              <a:buSzPts val="1800"/>
              <a:buNone/>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75" name="Google Shape;75;p15"/>
          <p:cNvSpPr txBox="1">
            <a:spLocks noGrp="1"/>
          </p:cNvSpPr>
          <p:nvPr>
            <p:ph type="title"/>
          </p:nvPr>
        </p:nvSpPr>
        <p:spPr>
          <a:xfrm>
            <a:off x="334963" y="333375"/>
            <a:ext cx="11522075" cy="488345"/>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1"/>
              </a:buClr>
              <a:buSzPts val="3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5"/>
          <p:cNvSpPr txBox="1">
            <a:spLocks noGrp="1"/>
          </p:cNvSpPr>
          <p:nvPr>
            <p:ph type="sldNum" idx="12"/>
          </p:nvPr>
        </p:nvSpPr>
        <p:spPr>
          <a:xfrm>
            <a:off x="5835801" y="6565605"/>
            <a:ext cx="520398" cy="28010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i="0">
                <a:solidFill>
                  <a:schemeClr val="accent1"/>
                </a:solidFill>
                <a:latin typeface="Calibri"/>
                <a:ea typeface="Calibri"/>
                <a:cs typeface="Calibri"/>
                <a:sym typeface="Calibri"/>
              </a:defRPr>
            </a:lvl1pPr>
            <a:lvl2pPr marL="0" lvl="1" indent="0" algn="ctr">
              <a:spcBef>
                <a:spcPts val="0"/>
              </a:spcBef>
              <a:buNone/>
              <a:defRPr sz="1000" i="0">
                <a:solidFill>
                  <a:schemeClr val="accent1"/>
                </a:solidFill>
                <a:latin typeface="Calibri"/>
                <a:ea typeface="Calibri"/>
                <a:cs typeface="Calibri"/>
                <a:sym typeface="Calibri"/>
              </a:defRPr>
            </a:lvl2pPr>
            <a:lvl3pPr marL="0" lvl="2" indent="0" algn="ctr">
              <a:spcBef>
                <a:spcPts val="0"/>
              </a:spcBef>
              <a:buNone/>
              <a:defRPr sz="1000" i="0">
                <a:solidFill>
                  <a:schemeClr val="accent1"/>
                </a:solidFill>
                <a:latin typeface="Calibri"/>
                <a:ea typeface="Calibri"/>
                <a:cs typeface="Calibri"/>
                <a:sym typeface="Calibri"/>
              </a:defRPr>
            </a:lvl3pPr>
            <a:lvl4pPr marL="0" lvl="3" indent="0" algn="ctr">
              <a:spcBef>
                <a:spcPts val="0"/>
              </a:spcBef>
              <a:buNone/>
              <a:defRPr sz="1000" i="0">
                <a:solidFill>
                  <a:schemeClr val="accent1"/>
                </a:solidFill>
                <a:latin typeface="Calibri"/>
                <a:ea typeface="Calibri"/>
                <a:cs typeface="Calibri"/>
                <a:sym typeface="Calibri"/>
              </a:defRPr>
            </a:lvl4pPr>
            <a:lvl5pPr marL="0" lvl="4" indent="0" algn="ctr">
              <a:spcBef>
                <a:spcPts val="0"/>
              </a:spcBef>
              <a:buNone/>
              <a:defRPr sz="1000" i="0">
                <a:solidFill>
                  <a:schemeClr val="accent1"/>
                </a:solidFill>
                <a:latin typeface="Calibri"/>
                <a:ea typeface="Calibri"/>
                <a:cs typeface="Calibri"/>
                <a:sym typeface="Calibri"/>
              </a:defRPr>
            </a:lvl5pPr>
            <a:lvl6pPr marL="0" lvl="5" indent="0" algn="ctr">
              <a:spcBef>
                <a:spcPts val="0"/>
              </a:spcBef>
              <a:buNone/>
              <a:defRPr sz="1000" i="0">
                <a:solidFill>
                  <a:schemeClr val="accent1"/>
                </a:solidFill>
                <a:latin typeface="Calibri"/>
                <a:ea typeface="Calibri"/>
                <a:cs typeface="Calibri"/>
                <a:sym typeface="Calibri"/>
              </a:defRPr>
            </a:lvl6pPr>
            <a:lvl7pPr marL="0" lvl="6" indent="0" algn="ctr">
              <a:spcBef>
                <a:spcPts val="0"/>
              </a:spcBef>
              <a:buNone/>
              <a:defRPr sz="1000" i="0">
                <a:solidFill>
                  <a:schemeClr val="accent1"/>
                </a:solidFill>
                <a:latin typeface="Calibri"/>
                <a:ea typeface="Calibri"/>
                <a:cs typeface="Calibri"/>
                <a:sym typeface="Calibri"/>
              </a:defRPr>
            </a:lvl7pPr>
            <a:lvl8pPr marL="0" lvl="7" indent="0" algn="ctr">
              <a:spcBef>
                <a:spcPts val="0"/>
              </a:spcBef>
              <a:buNone/>
              <a:defRPr sz="1000" i="0">
                <a:solidFill>
                  <a:schemeClr val="accent1"/>
                </a:solidFill>
                <a:latin typeface="Calibri"/>
                <a:ea typeface="Calibri"/>
                <a:cs typeface="Calibri"/>
                <a:sym typeface="Calibri"/>
              </a:defRPr>
            </a:lvl8pPr>
            <a:lvl9pPr marL="0" lvl="8" indent="0" algn="ctr">
              <a:spcBef>
                <a:spcPts val="0"/>
              </a:spcBef>
              <a:buNone/>
              <a:defRPr sz="1000" i="0">
                <a:solidFill>
                  <a:schemeClr val="accent1"/>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77" name="Google Shape;77;p15"/>
          <p:cNvSpPr txBox="1">
            <a:spLocks noGrp="1"/>
          </p:cNvSpPr>
          <p:nvPr>
            <p:ph type="ftr" idx="11"/>
          </p:nvPr>
        </p:nvSpPr>
        <p:spPr>
          <a:xfrm>
            <a:off x="334965" y="6565605"/>
            <a:ext cx="1652861" cy="2801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i="0">
                <a:solidFill>
                  <a:schemeClr val="accent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5"/>
          <p:cNvSpPr txBox="1">
            <a:spLocks noGrp="1"/>
          </p:cNvSpPr>
          <p:nvPr>
            <p:ph type="dt" idx="10"/>
          </p:nvPr>
        </p:nvSpPr>
        <p:spPr>
          <a:xfrm>
            <a:off x="10837033" y="6565605"/>
            <a:ext cx="1020003" cy="28010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000" i="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79" name="Google Shape;79;p15"/>
          <p:cNvCxnSpPr>
            <a:endCxn id="77" idx="1"/>
          </p:cNvCxnSpPr>
          <p:nvPr/>
        </p:nvCxnSpPr>
        <p:spPr>
          <a:xfrm>
            <a:off x="-135" y="6705659"/>
            <a:ext cx="335100" cy="0"/>
          </a:xfrm>
          <a:prstGeom prst="straightConnector1">
            <a:avLst/>
          </a:prstGeom>
          <a:noFill/>
          <a:ln w="19050" cap="flat" cmpd="sng">
            <a:solidFill>
              <a:srgbClr val="00C2F7"/>
            </a:solidFill>
            <a:prstDash val="solid"/>
            <a:miter lim="800000"/>
            <a:headEnd type="none" w="sm" len="sm"/>
            <a:tailEnd type="none" w="sm" len="sm"/>
          </a:ln>
        </p:spPr>
      </p:cxnSp>
      <p:cxnSp>
        <p:nvCxnSpPr>
          <p:cNvPr id="80" name="Google Shape;80;p15"/>
          <p:cNvCxnSpPr/>
          <p:nvPr/>
        </p:nvCxnSpPr>
        <p:spPr>
          <a:xfrm>
            <a:off x="1987826" y="6705660"/>
            <a:ext cx="3847975" cy="0"/>
          </a:xfrm>
          <a:prstGeom prst="straightConnector1">
            <a:avLst/>
          </a:prstGeom>
          <a:noFill/>
          <a:ln w="19050" cap="flat" cmpd="sng">
            <a:solidFill>
              <a:srgbClr val="00C2F7"/>
            </a:solidFill>
            <a:prstDash val="solid"/>
            <a:miter lim="800000"/>
            <a:headEnd type="none" w="sm" len="sm"/>
            <a:tailEnd type="none" w="sm" len="sm"/>
          </a:ln>
        </p:spPr>
      </p:cxnSp>
      <p:cxnSp>
        <p:nvCxnSpPr>
          <p:cNvPr id="81" name="Google Shape;81;p15"/>
          <p:cNvCxnSpPr/>
          <p:nvPr/>
        </p:nvCxnSpPr>
        <p:spPr>
          <a:xfrm>
            <a:off x="6356199" y="6705660"/>
            <a:ext cx="4480834" cy="0"/>
          </a:xfrm>
          <a:prstGeom prst="straightConnector1">
            <a:avLst/>
          </a:prstGeom>
          <a:noFill/>
          <a:ln w="19050" cap="flat" cmpd="sng">
            <a:solidFill>
              <a:srgbClr val="0400FF"/>
            </a:solidFill>
            <a:prstDash val="solid"/>
            <a:miter lim="800000"/>
            <a:headEnd type="none" w="sm" len="sm"/>
            <a:tailEnd type="none" w="sm" len="sm"/>
          </a:ln>
        </p:spPr>
      </p:cxnSp>
      <p:cxnSp>
        <p:nvCxnSpPr>
          <p:cNvPr id="82" name="Google Shape;82;p15"/>
          <p:cNvCxnSpPr/>
          <p:nvPr/>
        </p:nvCxnSpPr>
        <p:spPr>
          <a:xfrm>
            <a:off x="11857036" y="6701128"/>
            <a:ext cx="334964" cy="4532"/>
          </a:xfrm>
          <a:prstGeom prst="straightConnector1">
            <a:avLst/>
          </a:prstGeom>
          <a:noFill/>
          <a:ln w="19050" cap="flat" cmpd="sng">
            <a:solidFill>
              <a:srgbClr val="FA0951"/>
            </a:solidFill>
            <a:prstDash val="solid"/>
            <a:miter lim="800000"/>
            <a:headEnd type="none" w="sm" len="sm"/>
            <a:tailEnd type="none" w="sm" len="sm"/>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2 Columns">
  <p:cSld name="Title and 2 Columns">
    <p:spTree>
      <p:nvGrpSpPr>
        <p:cNvPr id="1" name="Shape 83"/>
        <p:cNvGrpSpPr/>
        <p:nvPr/>
      </p:nvGrpSpPr>
      <p:grpSpPr>
        <a:xfrm>
          <a:off x="0" y="0"/>
          <a:ext cx="0" cy="0"/>
          <a:chOff x="0" y="0"/>
          <a:chExt cx="0" cy="0"/>
        </a:xfrm>
      </p:grpSpPr>
      <p:pic>
        <p:nvPicPr>
          <p:cNvPr id="84" name="Google Shape;84;p16"/>
          <p:cNvPicPr preferRelativeResize="0"/>
          <p:nvPr/>
        </p:nvPicPr>
        <p:blipFill rotWithShape="1">
          <a:blip r:embed="rId2">
            <a:alphaModFix/>
          </a:blip>
          <a:srcRect/>
          <a:stretch/>
        </p:blipFill>
        <p:spPr>
          <a:xfrm>
            <a:off x="302115" y="345470"/>
            <a:ext cx="142875" cy="476250"/>
          </a:xfrm>
          <a:prstGeom prst="rect">
            <a:avLst/>
          </a:prstGeom>
          <a:noFill/>
          <a:ln>
            <a:noFill/>
          </a:ln>
        </p:spPr>
      </p:pic>
      <p:pic>
        <p:nvPicPr>
          <p:cNvPr id="85" name="Google Shape;85;p16"/>
          <p:cNvPicPr preferRelativeResize="0"/>
          <p:nvPr/>
        </p:nvPicPr>
        <p:blipFill rotWithShape="1">
          <a:blip r:embed="rId3">
            <a:alphaModFix/>
          </a:blip>
          <a:srcRect/>
          <a:stretch/>
        </p:blipFill>
        <p:spPr>
          <a:xfrm>
            <a:off x="10838932" y="0"/>
            <a:ext cx="1020002" cy="720000"/>
          </a:xfrm>
          <a:prstGeom prst="rect">
            <a:avLst/>
          </a:prstGeom>
          <a:noFill/>
          <a:ln>
            <a:noFill/>
          </a:ln>
        </p:spPr>
      </p:pic>
      <p:sp>
        <p:nvSpPr>
          <p:cNvPr id="86" name="Google Shape;86;p16"/>
          <p:cNvSpPr txBox="1">
            <a:spLocks noGrp="1"/>
          </p:cNvSpPr>
          <p:nvPr>
            <p:ph type="body" idx="1"/>
          </p:nvPr>
        </p:nvSpPr>
        <p:spPr>
          <a:xfrm>
            <a:off x="334964" y="1341438"/>
            <a:ext cx="5581650" cy="507523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00"/>
              </a:spcBef>
              <a:spcAft>
                <a:spcPts val="0"/>
              </a:spcAft>
              <a:buClr>
                <a:schemeClr val="accent1"/>
              </a:buClr>
              <a:buSzPts val="1800"/>
              <a:buNone/>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87" name="Google Shape;87;p16"/>
          <p:cNvSpPr txBox="1">
            <a:spLocks noGrp="1"/>
          </p:cNvSpPr>
          <p:nvPr>
            <p:ph type="title"/>
          </p:nvPr>
        </p:nvSpPr>
        <p:spPr>
          <a:xfrm>
            <a:off x="334963" y="333375"/>
            <a:ext cx="11522075" cy="488345"/>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1"/>
              </a:buClr>
              <a:buSzPts val="3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16"/>
          <p:cNvSpPr txBox="1">
            <a:spLocks noGrp="1"/>
          </p:cNvSpPr>
          <p:nvPr>
            <p:ph type="body" idx="2"/>
          </p:nvPr>
        </p:nvSpPr>
        <p:spPr>
          <a:xfrm>
            <a:off x="6275388" y="1341438"/>
            <a:ext cx="5581650" cy="507523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00"/>
              </a:spcBef>
              <a:spcAft>
                <a:spcPts val="0"/>
              </a:spcAft>
              <a:buClr>
                <a:schemeClr val="accent1"/>
              </a:buClr>
              <a:buSzPts val="1800"/>
              <a:buNone/>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89" name="Google Shape;89;p16"/>
          <p:cNvSpPr txBox="1">
            <a:spLocks noGrp="1"/>
          </p:cNvSpPr>
          <p:nvPr>
            <p:ph type="sldNum" idx="12"/>
          </p:nvPr>
        </p:nvSpPr>
        <p:spPr>
          <a:xfrm>
            <a:off x="5835801" y="6565605"/>
            <a:ext cx="520398" cy="28010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i="0">
                <a:solidFill>
                  <a:schemeClr val="accent1"/>
                </a:solidFill>
                <a:latin typeface="Calibri"/>
                <a:ea typeface="Calibri"/>
                <a:cs typeface="Calibri"/>
                <a:sym typeface="Calibri"/>
              </a:defRPr>
            </a:lvl1pPr>
            <a:lvl2pPr marL="0" lvl="1" indent="0" algn="ctr">
              <a:spcBef>
                <a:spcPts val="0"/>
              </a:spcBef>
              <a:buNone/>
              <a:defRPr sz="1000" i="0">
                <a:solidFill>
                  <a:schemeClr val="accent1"/>
                </a:solidFill>
                <a:latin typeface="Calibri"/>
                <a:ea typeface="Calibri"/>
                <a:cs typeface="Calibri"/>
                <a:sym typeface="Calibri"/>
              </a:defRPr>
            </a:lvl2pPr>
            <a:lvl3pPr marL="0" lvl="2" indent="0" algn="ctr">
              <a:spcBef>
                <a:spcPts val="0"/>
              </a:spcBef>
              <a:buNone/>
              <a:defRPr sz="1000" i="0">
                <a:solidFill>
                  <a:schemeClr val="accent1"/>
                </a:solidFill>
                <a:latin typeface="Calibri"/>
                <a:ea typeface="Calibri"/>
                <a:cs typeface="Calibri"/>
                <a:sym typeface="Calibri"/>
              </a:defRPr>
            </a:lvl3pPr>
            <a:lvl4pPr marL="0" lvl="3" indent="0" algn="ctr">
              <a:spcBef>
                <a:spcPts val="0"/>
              </a:spcBef>
              <a:buNone/>
              <a:defRPr sz="1000" i="0">
                <a:solidFill>
                  <a:schemeClr val="accent1"/>
                </a:solidFill>
                <a:latin typeface="Calibri"/>
                <a:ea typeface="Calibri"/>
                <a:cs typeface="Calibri"/>
                <a:sym typeface="Calibri"/>
              </a:defRPr>
            </a:lvl4pPr>
            <a:lvl5pPr marL="0" lvl="4" indent="0" algn="ctr">
              <a:spcBef>
                <a:spcPts val="0"/>
              </a:spcBef>
              <a:buNone/>
              <a:defRPr sz="1000" i="0">
                <a:solidFill>
                  <a:schemeClr val="accent1"/>
                </a:solidFill>
                <a:latin typeface="Calibri"/>
                <a:ea typeface="Calibri"/>
                <a:cs typeface="Calibri"/>
                <a:sym typeface="Calibri"/>
              </a:defRPr>
            </a:lvl5pPr>
            <a:lvl6pPr marL="0" lvl="5" indent="0" algn="ctr">
              <a:spcBef>
                <a:spcPts val="0"/>
              </a:spcBef>
              <a:buNone/>
              <a:defRPr sz="1000" i="0">
                <a:solidFill>
                  <a:schemeClr val="accent1"/>
                </a:solidFill>
                <a:latin typeface="Calibri"/>
                <a:ea typeface="Calibri"/>
                <a:cs typeface="Calibri"/>
                <a:sym typeface="Calibri"/>
              </a:defRPr>
            </a:lvl6pPr>
            <a:lvl7pPr marL="0" lvl="6" indent="0" algn="ctr">
              <a:spcBef>
                <a:spcPts val="0"/>
              </a:spcBef>
              <a:buNone/>
              <a:defRPr sz="1000" i="0">
                <a:solidFill>
                  <a:schemeClr val="accent1"/>
                </a:solidFill>
                <a:latin typeface="Calibri"/>
                <a:ea typeface="Calibri"/>
                <a:cs typeface="Calibri"/>
                <a:sym typeface="Calibri"/>
              </a:defRPr>
            </a:lvl7pPr>
            <a:lvl8pPr marL="0" lvl="7" indent="0" algn="ctr">
              <a:spcBef>
                <a:spcPts val="0"/>
              </a:spcBef>
              <a:buNone/>
              <a:defRPr sz="1000" i="0">
                <a:solidFill>
                  <a:schemeClr val="accent1"/>
                </a:solidFill>
                <a:latin typeface="Calibri"/>
                <a:ea typeface="Calibri"/>
                <a:cs typeface="Calibri"/>
                <a:sym typeface="Calibri"/>
              </a:defRPr>
            </a:lvl8pPr>
            <a:lvl9pPr marL="0" lvl="8" indent="0" algn="ctr">
              <a:spcBef>
                <a:spcPts val="0"/>
              </a:spcBef>
              <a:buNone/>
              <a:defRPr sz="1000" i="0">
                <a:solidFill>
                  <a:schemeClr val="accent1"/>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90" name="Google Shape;90;p16"/>
          <p:cNvSpPr txBox="1">
            <a:spLocks noGrp="1"/>
          </p:cNvSpPr>
          <p:nvPr>
            <p:ph type="ftr" idx="11"/>
          </p:nvPr>
        </p:nvSpPr>
        <p:spPr>
          <a:xfrm>
            <a:off x="334965" y="6565605"/>
            <a:ext cx="1652861" cy="2801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i="0">
                <a:solidFill>
                  <a:schemeClr val="accent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16"/>
          <p:cNvSpPr txBox="1">
            <a:spLocks noGrp="1"/>
          </p:cNvSpPr>
          <p:nvPr>
            <p:ph type="dt" idx="10"/>
          </p:nvPr>
        </p:nvSpPr>
        <p:spPr>
          <a:xfrm>
            <a:off x="10837033" y="6565605"/>
            <a:ext cx="1020003" cy="28010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000" i="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92" name="Google Shape;92;p16"/>
          <p:cNvCxnSpPr>
            <a:endCxn id="90" idx="1"/>
          </p:cNvCxnSpPr>
          <p:nvPr/>
        </p:nvCxnSpPr>
        <p:spPr>
          <a:xfrm>
            <a:off x="-135" y="6705659"/>
            <a:ext cx="335100" cy="0"/>
          </a:xfrm>
          <a:prstGeom prst="straightConnector1">
            <a:avLst/>
          </a:prstGeom>
          <a:noFill/>
          <a:ln w="19050" cap="flat" cmpd="sng">
            <a:solidFill>
              <a:srgbClr val="00C2F7"/>
            </a:solidFill>
            <a:prstDash val="solid"/>
            <a:miter lim="800000"/>
            <a:headEnd type="none" w="sm" len="sm"/>
            <a:tailEnd type="none" w="sm" len="sm"/>
          </a:ln>
        </p:spPr>
      </p:cxnSp>
      <p:cxnSp>
        <p:nvCxnSpPr>
          <p:cNvPr id="93" name="Google Shape;93;p16"/>
          <p:cNvCxnSpPr/>
          <p:nvPr/>
        </p:nvCxnSpPr>
        <p:spPr>
          <a:xfrm>
            <a:off x="1987826" y="6705660"/>
            <a:ext cx="3847975" cy="0"/>
          </a:xfrm>
          <a:prstGeom prst="straightConnector1">
            <a:avLst/>
          </a:prstGeom>
          <a:noFill/>
          <a:ln w="19050" cap="flat" cmpd="sng">
            <a:solidFill>
              <a:srgbClr val="00C2F7"/>
            </a:solidFill>
            <a:prstDash val="solid"/>
            <a:miter lim="800000"/>
            <a:headEnd type="none" w="sm" len="sm"/>
            <a:tailEnd type="none" w="sm" len="sm"/>
          </a:ln>
        </p:spPr>
      </p:cxnSp>
      <p:cxnSp>
        <p:nvCxnSpPr>
          <p:cNvPr id="94" name="Google Shape;94;p16"/>
          <p:cNvCxnSpPr/>
          <p:nvPr/>
        </p:nvCxnSpPr>
        <p:spPr>
          <a:xfrm>
            <a:off x="6356199" y="6705660"/>
            <a:ext cx="4480834" cy="0"/>
          </a:xfrm>
          <a:prstGeom prst="straightConnector1">
            <a:avLst/>
          </a:prstGeom>
          <a:noFill/>
          <a:ln w="19050" cap="flat" cmpd="sng">
            <a:solidFill>
              <a:srgbClr val="0400FF"/>
            </a:solidFill>
            <a:prstDash val="solid"/>
            <a:miter lim="800000"/>
            <a:headEnd type="none" w="sm" len="sm"/>
            <a:tailEnd type="none" w="sm" len="sm"/>
          </a:ln>
        </p:spPr>
      </p:cxnSp>
      <p:cxnSp>
        <p:nvCxnSpPr>
          <p:cNvPr id="95" name="Google Shape;95;p16"/>
          <p:cNvCxnSpPr/>
          <p:nvPr/>
        </p:nvCxnSpPr>
        <p:spPr>
          <a:xfrm>
            <a:off x="11857036" y="6701128"/>
            <a:ext cx="334964" cy="4532"/>
          </a:xfrm>
          <a:prstGeom prst="straightConnector1">
            <a:avLst/>
          </a:prstGeom>
          <a:noFill/>
          <a:ln w="19050" cap="flat" cmpd="sng">
            <a:solidFill>
              <a:srgbClr val="FA0951"/>
            </a:solidFill>
            <a:prstDash val="solid"/>
            <a:miter lim="800000"/>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Subtitle and 2 Columns">
  <p:cSld name="Title, Subtitle and 2 Columns">
    <p:spTree>
      <p:nvGrpSpPr>
        <p:cNvPr id="1" name="Shape 96"/>
        <p:cNvGrpSpPr/>
        <p:nvPr/>
      </p:nvGrpSpPr>
      <p:grpSpPr>
        <a:xfrm>
          <a:off x="0" y="0"/>
          <a:ext cx="0" cy="0"/>
          <a:chOff x="0" y="0"/>
          <a:chExt cx="0" cy="0"/>
        </a:xfrm>
      </p:grpSpPr>
      <p:pic>
        <p:nvPicPr>
          <p:cNvPr id="97" name="Google Shape;97;p17"/>
          <p:cNvPicPr preferRelativeResize="0"/>
          <p:nvPr/>
        </p:nvPicPr>
        <p:blipFill rotWithShape="1">
          <a:blip r:embed="rId2">
            <a:alphaModFix/>
          </a:blip>
          <a:srcRect/>
          <a:stretch/>
        </p:blipFill>
        <p:spPr>
          <a:xfrm>
            <a:off x="302115" y="345470"/>
            <a:ext cx="142875" cy="476250"/>
          </a:xfrm>
          <a:prstGeom prst="rect">
            <a:avLst/>
          </a:prstGeom>
          <a:noFill/>
          <a:ln>
            <a:noFill/>
          </a:ln>
        </p:spPr>
      </p:pic>
      <p:pic>
        <p:nvPicPr>
          <p:cNvPr id="98" name="Google Shape;98;p17"/>
          <p:cNvPicPr preferRelativeResize="0"/>
          <p:nvPr/>
        </p:nvPicPr>
        <p:blipFill rotWithShape="1">
          <a:blip r:embed="rId3">
            <a:alphaModFix/>
          </a:blip>
          <a:srcRect/>
          <a:stretch/>
        </p:blipFill>
        <p:spPr>
          <a:xfrm>
            <a:off x="10838932" y="0"/>
            <a:ext cx="1020002" cy="720000"/>
          </a:xfrm>
          <a:prstGeom prst="rect">
            <a:avLst/>
          </a:prstGeom>
          <a:noFill/>
          <a:ln>
            <a:noFill/>
          </a:ln>
        </p:spPr>
      </p:pic>
      <p:sp>
        <p:nvSpPr>
          <p:cNvPr id="99" name="Google Shape;99;p17"/>
          <p:cNvSpPr txBox="1">
            <a:spLocks noGrp="1"/>
          </p:cNvSpPr>
          <p:nvPr>
            <p:ph type="body" idx="1"/>
          </p:nvPr>
        </p:nvSpPr>
        <p:spPr>
          <a:xfrm>
            <a:off x="333066" y="864088"/>
            <a:ext cx="11525868" cy="402737"/>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300"/>
              </a:spcBef>
              <a:spcAft>
                <a:spcPts val="0"/>
              </a:spcAft>
              <a:buClr>
                <a:schemeClr val="accent1"/>
              </a:buClr>
              <a:buSzPts val="2400"/>
              <a:buNone/>
              <a:defRPr sz="2400">
                <a:latin typeface="Calibri"/>
                <a:ea typeface="Calibri"/>
                <a:cs typeface="Calibri"/>
                <a:sym typeface="Calibri"/>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00" name="Google Shape;100;p17"/>
          <p:cNvSpPr txBox="1">
            <a:spLocks noGrp="1"/>
          </p:cNvSpPr>
          <p:nvPr>
            <p:ph type="body" idx="2"/>
          </p:nvPr>
        </p:nvSpPr>
        <p:spPr>
          <a:xfrm>
            <a:off x="334964" y="1341438"/>
            <a:ext cx="5581650" cy="507523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00"/>
              </a:spcBef>
              <a:spcAft>
                <a:spcPts val="0"/>
              </a:spcAft>
              <a:buClr>
                <a:schemeClr val="accent1"/>
              </a:buClr>
              <a:buSzPts val="1800"/>
              <a:buNone/>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01" name="Google Shape;101;p17"/>
          <p:cNvSpPr txBox="1">
            <a:spLocks noGrp="1"/>
          </p:cNvSpPr>
          <p:nvPr>
            <p:ph type="title"/>
          </p:nvPr>
        </p:nvSpPr>
        <p:spPr>
          <a:xfrm>
            <a:off x="334963" y="333375"/>
            <a:ext cx="11522075" cy="488345"/>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1"/>
              </a:buClr>
              <a:buSzPts val="3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2" name="Google Shape;102;p17"/>
          <p:cNvSpPr txBox="1">
            <a:spLocks noGrp="1"/>
          </p:cNvSpPr>
          <p:nvPr>
            <p:ph type="body" idx="3"/>
          </p:nvPr>
        </p:nvSpPr>
        <p:spPr>
          <a:xfrm>
            <a:off x="6275388" y="1341438"/>
            <a:ext cx="5581650" cy="507523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00"/>
              </a:spcBef>
              <a:spcAft>
                <a:spcPts val="0"/>
              </a:spcAft>
              <a:buClr>
                <a:schemeClr val="accent1"/>
              </a:buClr>
              <a:buSzPts val="1800"/>
              <a:buNone/>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03" name="Google Shape;103;p17"/>
          <p:cNvSpPr txBox="1">
            <a:spLocks noGrp="1"/>
          </p:cNvSpPr>
          <p:nvPr>
            <p:ph type="sldNum" idx="12"/>
          </p:nvPr>
        </p:nvSpPr>
        <p:spPr>
          <a:xfrm>
            <a:off x="5835801" y="6565605"/>
            <a:ext cx="520398" cy="28010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i="0">
                <a:solidFill>
                  <a:schemeClr val="accent1"/>
                </a:solidFill>
                <a:latin typeface="Calibri"/>
                <a:ea typeface="Calibri"/>
                <a:cs typeface="Calibri"/>
                <a:sym typeface="Calibri"/>
              </a:defRPr>
            </a:lvl1pPr>
            <a:lvl2pPr marL="0" lvl="1" indent="0" algn="ctr">
              <a:spcBef>
                <a:spcPts val="0"/>
              </a:spcBef>
              <a:buNone/>
              <a:defRPr sz="1000" i="0">
                <a:solidFill>
                  <a:schemeClr val="accent1"/>
                </a:solidFill>
                <a:latin typeface="Calibri"/>
                <a:ea typeface="Calibri"/>
                <a:cs typeface="Calibri"/>
                <a:sym typeface="Calibri"/>
              </a:defRPr>
            </a:lvl2pPr>
            <a:lvl3pPr marL="0" lvl="2" indent="0" algn="ctr">
              <a:spcBef>
                <a:spcPts val="0"/>
              </a:spcBef>
              <a:buNone/>
              <a:defRPr sz="1000" i="0">
                <a:solidFill>
                  <a:schemeClr val="accent1"/>
                </a:solidFill>
                <a:latin typeface="Calibri"/>
                <a:ea typeface="Calibri"/>
                <a:cs typeface="Calibri"/>
                <a:sym typeface="Calibri"/>
              </a:defRPr>
            </a:lvl3pPr>
            <a:lvl4pPr marL="0" lvl="3" indent="0" algn="ctr">
              <a:spcBef>
                <a:spcPts val="0"/>
              </a:spcBef>
              <a:buNone/>
              <a:defRPr sz="1000" i="0">
                <a:solidFill>
                  <a:schemeClr val="accent1"/>
                </a:solidFill>
                <a:latin typeface="Calibri"/>
                <a:ea typeface="Calibri"/>
                <a:cs typeface="Calibri"/>
                <a:sym typeface="Calibri"/>
              </a:defRPr>
            </a:lvl4pPr>
            <a:lvl5pPr marL="0" lvl="4" indent="0" algn="ctr">
              <a:spcBef>
                <a:spcPts val="0"/>
              </a:spcBef>
              <a:buNone/>
              <a:defRPr sz="1000" i="0">
                <a:solidFill>
                  <a:schemeClr val="accent1"/>
                </a:solidFill>
                <a:latin typeface="Calibri"/>
                <a:ea typeface="Calibri"/>
                <a:cs typeface="Calibri"/>
                <a:sym typeface="Calibri"/>
              </a:defRPr>
            </a:lvl5pPr>
            <a:lvl6pPr marL="0" lvl="5" indent="0" algn="ctr">
              <a:spcBef>
                <a:spcPts val="0"/>
              </a:spcBef>
              <a:buNone/>
              <a:defRPr sz="1000" i="0">
                <a:solidFill>
                  <a:schemeClr val="accent1"/>
                </a:solidFill>
                <a:latin typeface="Calibri"/>
                <a:ea typeface="Calibri"/>
                <a:cs typeface="Calibri"/>
                <a:sym typeface="Calibri"/>
              </a:defRPr>
            </a:lvl6pPr>
            <a:lvl7pPr marL="0" lvl="6" indent="0" algn="ctr">
              <a:spcBef>
                <a:spcPts val="0"/>
              </a:spcBef>
              <a:buNone/>
              <a:defRPr sz="1000" i="0">
                <a:solidFill>
                  <a:schemeClr val="accent1"/>
                </a:solidFill>
                <a:latin typeface="Calibri"/>
                <a:ea typeface="Calibri"/>
                <a:cs typeface="Calibri"/>
                <a:sym typeface="Calibri"/>
              </a:defRPr>
            </a:lvl7pPr>
            <a:lvl8pPr marL="0" lvl="7" indent="0" algn="ctr">
              <a:spcBef>
                <a:spcPts val="0"/>
              </a:spcBef>
              <a:buNone/>
              <a:defRPr sz="1000" i="0">
                <a:solidFill>
                  <a:schemeClr val="accent1"/>
                </a:solidFill>
                <a:latin typeface="Calibri"/>
                <a:ea typeface="Calibri"/>
                <a:cs typeface="Calibri"/>
                <a:sym typeface="Calibri"/>
              </a:defRPr>
            </a:lvl8pPr>
            <a:lvl9pPr marL="0" lvl="8" indent="0" algn="ctr">
              <a:spcBef>
                <a:spcPts val="0"/>
              </a:spcBef>
              <a:buNone/>
              <a:defRPr sz="1000" i="0">
                <a:solidFill>
                  <a:schemeClr val="accent1"/>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104" name="Google Shape;104;p17"/>
          <p:cNvSpPr txBox="1">
            <a:spLocks noGrp="1"/>
          </p:cNvSpPr>
          <p:nvPr>
            <p:ph type="ftr" idx="11"/>
          </p:nvPr>
        </p:nvSpPr>
        <p:spPr>
          <a:xfrm>
            <a:off x="334965" y="6565605"/>
            <a:ext cx="1652861" cy="2801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i="0">
                <a:solidFill>
                  <a:schemeClr val="accent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17"/>
          <p:cNvSpPr txBox="1">
            <a:spLocks noGrp="1"/>
          </p:cNvSpPr>
          <p:nvPr>
            <p:ph type="dt" idx="10"/>
          </p:nvPr>
        </p:nvSpPr>
        <p:spPr>
          <a:xfrm>
            <a:off x="10837033" y="6565605"/>
            <a:ext cx="1020003" cy="28010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000" i="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106" name="Google Shape;106;p17"/>
          <p:cNvCxnSpPr>
            <a:endCxn id="104" idx="1"/>
          </p:cNvCxnSpPr>
          <p:nvPr/>
        </p:nvCxnSpPr>
        <p:spPr>
          <a:xfrm>
            <a:off x="-135" y="6705659"/>
            <a:ext cx="335100" cy="0"/>
          </a:xfrm>
          <a:prstGeom prst="straightConnector1">
            <a:avLst/>
          </a:prstGeom>
          <a:noFill/>
          <a:ln w="19050" cap="flat" cmpd="sng">
            <a:solidFill>
              <a:srgbClr val="00C2F7"/>
            </a:solidFill>
            <a:prstDash val="solid"/>
            <a:miter lim="800000"/>
            <a:headEnd type="none" w="sm" len="sm"/>
            <a:tailEnd type="none" w="sm" len="sm"/>
          </a:ln>
        </p:spPr>
      </p:cxnSp>
      <p:cxnSp>
        <p:nvCxnSpPr>
          <p:cNvPr id="107" name="Google Shape;107;p17"/>
          <p:cNvCxnSpPr/>
          <p:nvPr/>
        </p:nvCxnSpPr>
        <p:spPr>
          <a:xfrm>
            <a:off x="1987826" y="6705660"/>
            <a:ext cx="3847975" cy="0"/>
          </a:xfrm>
          <a:prstGeom prst="straightConnector1">
            <a:avLst/>
          </a:prstGeom>
          <a:noFill/>
          <a:ln w="19050" cap="flat" cmpd="sng">
            <a:solidFill>
              <a:srgbClr val="00C2F7"/>
            </a:solidFill>
            <a:prstDash val="solid"/>
            <a:miter lim="800000"/>
            <a:headEnd type="none" w="sm" len="sm"/>
            <a:tailEnd type="none" w="sm" len="sm"/>
          </a:ln>
        </p:spPr>
      </p:cxnSp>
      <p:cxnSp>
        <p:nvCxnSpPr>
          <p:cNvPr id="108" name="Google Shape;108;p17"/>
          <p:cNvCxnSpPr/>
          <p:nvPr/>
        </p:nvCxnSpPr>
        <p:spPr>
          <a:xfrm>
            <a:off x="6356199" y="6705660"/>
            <a:ext cx="4480834" cy="0"/>
          </a:xfrm>
          <a:prstGeom prst="straightConnector1">
            <a:avLst/>
          </a:prstGeom>
          <a:noFill/>
          <a:ln w="19050" cap="flat" cmpd="sng">
            <a:solidFill>
              <a:srgbClr val="0400FF"/>
            </a:solidFill>
            <a:prstDash val="solid"/>
            <a:miter lim="800000"/>
            <a:headEnd type="none" w="sm" len="sm"/>
            <a:tailEnd type="none" w="sm" len="sm"/>
          </a:ln>
        </p:spPr>
      </p:cxnSp>
      <p:cxnSp>
        <p:nvCxnSpPr>
          <p:cNvPr id="109" name="Google Shape;109;p17"/>
          <p:cNvCxnSpPr/>
          <p:nvPr/>
        </p:nvCxnSpPr>
        <p:spPr>
          <a:xfrm>
            <a:off x="11857036" y="6701128"/>
            <a:ext cx="334964" cy="4532"/>
          </a:xfrm>
          <a:prstGeom prst="straightConnector1">
            <a:avLst/>
          </a:prstGeom>
          <a:noFill/>
          <a:ln w="19050" cap="flat" cmpd="sng">
            <a:solidFill>
              <a:srgbClr val="FA0951"/>
            </a:solidFill>
            <a:prstDash val="solid"/>
            <a:miter lim="800000"/>
            <a:headEnd type="none" w="sm" len="sm"/>
            <a:tailEnd type="none" w="sm" len="sm"/>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mp; Content with Caption">
  <p:cSld name="Title &amp; Content with Caption">
    <p:spTree>
      <p:nvGrpSpPr>
        <p:cNvPr id="1" name="Shape 110"/>
        <p:cNvGrpSpPr/>
        <p:nvPr/>
      </p:nvGrpSpPr>
      <p:grpSpPr>
        <a:xfrm>
          <a:off x="0" y="0"/>
          <a:ext cx="0" cy="0"/>
          <a:chOff x="0" y="0"/>
          <a:chExt cx="0" cy="0"/>
        </a:xfrm>
      </p:grpSpPr>
      <p:pic>
        <p:nvPicPr>
          <p:cNvPr id="111" name="Google Shape;111;p18"/>
          <p:cNvPicPr preferRelativeResize="0"/>
          <p:nvPr/>
        </p:nvPicPr>
        <p:blipFill rotWithShape="1">
          <a:blip r:embed="rId2">
            <a:alphaModFix/>
          </a:blip>
          <a:srcRect/>
          <a:stretch/>
        </p:blipFill>
        <p:spPr>
          <a:xfrm>
            <a:off x="302115" y="345470"/>
            <a:ext cx="142875" cy="476250"/>
          </a:xfrm>
          <a:prstGeom prst="rect">
            <a:avLst/>
          </a:prstGeom>
          <a:noFill/>
          <a:ln>
            <a:noFill/>
          </a:ln>
        </p:spPr>
      </p:pic>
      <p:pic>
        <p:nvPicPr>
          <p:cNvPr id="112" name="Google Shape;112;p18"/>
          <p:cNvPicPr preferRelativeResize="0"/>
          <p:nvPr/>
        </p:nvPicPr>
        <p:blipFill rotWithShape="1">
          <a:blip r:embed="rId3">
            <a:alphaModFix/>
          </a:blip>
          <a:srcRect/>
          <a:stretch/>
        </p:blipFill>
        <p:spPr>
          <a:xfrm>
            <a:off x="10838932" y="0"/>
            <a:ext cx="1020002" cy="720000"/>
          </a:xfrm>
          <a:prstGeom prst="rect">
            <a:avLst/>
          </a:prstGeom>
          <a:noFill/>
          <a:ln>
            <a:noFill/>
          </a:ln>
        </p:spPr>
      </p:pic>
      <p:sp>
        <p:nvSpPr>
          <p:cNvPr id="113" name="Google Shape;113;p18"/>
          <p:cNvSpPr txBox="1">
            <a:spLocks noGrp="1"/>
          </p:cNvSpPr>
          <p:nvPr>
            <p:ph type="title"/>
          </p:nvPr>
        </p:nvSpPr>
        <p:spPr>
          <a:xfrm>
            <a:off x="334963" y="333375"/>
            <a:ext cx="11522075" cy="488345"/>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1"/>
              </a:buClr>
              <a:buSzPts val="3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4" name="Google Shape;114;p18"/>
          <p:cNvSpPr txBox="1">
            <a:spLocks noGrp="1"/>
          </p:cNvSpPr>
          <p:nvPr>
            <p:ph type="body" idx="1"/>
          </p:nvPr>
        </p:nvSpPr>
        <p:spPr>
          <a:xfrm>
            <a:off x="6275388" y="1341438"/>
            <a:ext cx="5581650" cy="507523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00"/>
              </a:spcBef>
              <a:spcAft>
                <a:spcPts val="0"/>
              </a:spcAft>
              <a:buClr>
                <a:schemeClr val="accent1"/>
              </a:buClr>
              <a:buSzPts val="1800"/>
              <a:buNone/>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15" name="Google Shape;115;p18"/>
          <p:cNvSpPr txBox="1">
            <a:spLocks noGrp="1"/>
          </p:cNvSpPr>
          <p:nvPr>
            <p:ph type="body" idx="2"/>
          </p:nvPr>
        </p:nvSpPr>
        <p:spPr>
          <a:xfrm>
            <a:off x="334964" y="1341437"/>
            <a:ext cx="5581649" cy="507523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00"/>
              </a:spcBef>
              <a:spcAft>
                <a:spcPts val="0"/>
              </a:spcAft>
              <a:buClr>
                <a:schemeClr val="accent1"/>
              </a:buClr>
              <a:buSzPts val="1800"/>
              <a:buNone/>
              <a:defRPr sz="1800"/>
            </a:lvl1pPr>
            <a:lvl2pPr marL="914400" lvl="1" indent="-228600" algn="l">
              <a:lnSpc>
                <a:spcPct val="100000"/>
              </a:lnSpc>
              <a:spcBef>
                <a:spcPts val="600"/>
              </a:spcBef>
              <a:spcAft>
                <a:spcPts val="0"/>
              </a:spcAft>
              <a:buClr>
                <a:schemeClr val="accent1"/>
              </a:buClr>
              <a:buSzPts val="1400"/>
              <a:buNone/>
              <a:defRPr sz="1400"/>
            </a:lvl2pPr>
            <a:lvl3pPr marL="1371600" lvl="2" indent="-228600" algn="l">
              <a:lnSpc>
                <a:spcPct val="100000"/>
              </a:lnSpc>
              <a:spcBef>
                <a:spcPts val="600"/>
              </a:spcBef>
              <a:spcAft>
                <a:spcPts val="0"/>
              </a:spcAft>
              <a:buClr>
                <a:schemeClr val="accent1"/>
              </a:buClr>
              <a:buSzPts val="1200"/>
              <a:buNone/>
              <a:defRPr sz="1200"/>
            </a:lvl3pPr>
            <a:lvl4pPr marL="1828800" lvl="3" indent="-228600" algn="l">
              <a:lnSpc>
                <a:spcPct val="100000"/>
              </a:lnSpc>
              <a:spcBef>
                <a:spcPts val="600"/>
              </a:spcBef>
              <a:spcAft>
                <a:spcPts val="0"/>
              </a:spcAft>
              <a:buClr>
                <a:schemeClr val="accent1"/>
              </a:buClr>
              <a:buSzPts val="1000"/>
              <a:buNone/>
              <a:defRPr sz="1000"/>
            </a:lvl4pPr>
            <a:lvl5pPr marL="2286000" lvl="4" indent="-228600" algn="l">
              <a:lnSpc>
                <a:spcPct val="100000"/>
              </a:lnSpc>
              <a:spcBef>
                <a:spcPts val="600"/>
              </a:spcBef>
              <a:spcAft>
                <a:spcPts val="0"/>
              </a:spcAft>
              <a:buClr>
                <a:schemeClr val="accent1"/>
              </a:buClr>
              <a:buSzPts val="1000"/>
              <a:buNone/>
              <a:defRPr sz="1000"/>
            </a:lvl5pPr>
            <a:lvl6pPr marL="2743200" lvl="5" indent="-228600" algn="l">
              <a:lnSpc>
                <a:spcPct val="100000"/>
              </a:lnSpc>
              <a:spcBef>
                <a:spcPts val="600"/>
              </a:spcBef>
              <a:spcAft>
                <a:spcPts val="0"/>
              </a:spcAft>
              <a:buClr>
                <a:schemeClr val="accent1"/>
              </a:buClr>
              <a:buSzPts val="1000"/>
              <a:buNone/>
              <a:defRPr sz="1000"/>
            </a:lvl6pPr>
            <a:lvl7pPr marL="3200400" lvl="6" indent="-228600" algn="l">
              <a:lnSpc>
                <a:spcPct val="90000"/>
              </a:lnSpc>
              <a:spcBef>
                <a:spcPts val="6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16" name="Google Shape;116;p18"/>
          <p:cNvSpPr txBox="1">
            <a:spLocks noGrp="1"/>
          </p:cNvSpPr>
          <p:nvPr>
            <p:ph type="sldNum" idx="12"/>
          </p:nvPr>
        </p:nvSpPr>
        <p:spPr>
          <a:xfrm>
            <a:off x="5835801" y="6565605"/>
            <a:ext cx="520398" cy="28010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i="0">
                <a:solidFill>
                  <a:schemeClr val="accent1"/>
                </a:solidFill>
                <a:latin typeface="Calibri"/>
                <a:ea typeface="Calibri"/>
                <a:cs typeface="Calibri"/>
                <a:sym typeface="Calibri"/>
              </a:defRPr>
            </a:lvl1pPr>
            <a:lvl2pPr marL="0" lvl="1" indent="0" algn="ctr">
              <a:spcBef>
                <a:spcPts val="0"/>
              </a:spcBef>
              <a:buNone/>
              <a:defRPr sz="1000" i="0">
                <a:solidFill>
                  <a:schemeClr val="accent1"/>
                </a:solidFill>
                <a:latin typeface="Calibri"/>
                <a:ea typeface="Calibri"/>
                <a:cs typeface="Calibri"/>
                <a:sym typeface="Calibri"/>
              </a:defRPr>
            </a:lvl2pPr>
            <a:lvl3pPr marL="0" lvl="2" indent="0" algn="ctr">
              <a:spcBef>
                <a:spcPts val="0"/>
              </a:spcBef>
              <a:buNone/>
              <a:defRPr sz="1000" i="0">
                <a:solidFill>
                  <a:schemeClr val="accent1"/>
                </a:solidFill>
                <a:latin typeface="Calibri"/>
                <a:ea typeface="Calibri"/>
                <a:cs typeface="Calibri"/>
                <a:sym typeface="Calibri"/>
              </a:defRPr>
            </a:lvl3pPr>
            <a:lvl4pPr marL="0" lvl="3" indent="0" algn="ctr">
              <a:spcBef>
                <a:spcPts val="0"/>
              </a:spcBef>
              <a:buNone/>
              <a:defRPr sz="1000" i="0">
                <a:solidFill>
                  <a:schemeClr val="accent1"/>
                </a:solidFill>
                <a:latin typeface="Calibri"/>
                <a:ea typeface="Calibri"/>
                <a:cs typeface="Calibri"/>
                <a:sym typeface="Calibri"/>
              </a:defRPr>
            </a:lvl4pPr>
            <a:lvl5pPr marL="0" lvl="4" indent="0" algn="ctr">
              <a:spcBef>
                <a:spcPts val="0"/>
              </a:spcBef>
              <a:buNone/>
              <a:defRPr sz="1000" i="0">
                <a:solidFill>
                  <a:schemeClr val="accent1"/>
                </a:solidFill>
                <a:latin typeface="Calibri"/>
                <a:ea typeface="Calibri"/>
                <a:cs typeface="Calibri"/>
                <a:sym typeface="Calibri"/>
              </a:defRPr>
            </a:lvl5pPr>
            <a:lvl6pPr marL="0" lvl="5" indent="0" algn="ctr">
              <a:spcBef>
                <a:spcPts val="0"/>
              </a:spcBef>
              <a:buNone/>
              <a:defRPr sz="1000" i="0">
                <a:solidFill>
                  <a:schemeClr val="accent1"/>
                </a:solidFill>
                <a:latin typeface="Calibri"/>
                <a:ea typeface="Calibri"/>
                <a:cs typeface="Calibri"/>
                <a:sym typeface="Calibri"/>
              </a:defRPr>
            </a:lvl6pPr>
            <a:lvl7pPr marL="0" lvl="6" indent="0" algn="ctr">
              <a:spcBef>
                <a:spcPts val="0"/>
              </a:spcBef>
              <a:buNone/>
              <a:defRPr sz="1000" i="0">
                <a:solidFill>
                  <a:schemeClr val="accent1"/>
                </a:solidFill>
                <a:latin typeface="Calibri"/>
                <a:ea typeface="Calibri"/>
                <a:cs typeface="Calibri"/>
                <a:sym typeface="Calibri"/>
              </a:defRPr>
            </a:lvl7pPr>
            <a:lvl8pPr marL="0" lvl="7" indent="0" algn="ctr">
              <a:spcBef>
                <a:spcPts val="0"/>
              </a:spcBef>
              <a:buNone/>
              <a:defRPr sz="1000" i="0">
                <a:solidFill>
                  <a:schemeClr val="accent1"/>
                </a:solidFill>
                <a:latin typeface="Calibri"/>
                <a:ea typeface="Calibri"/>
                <a:cs typeface="Calibri"/>
                <a:sym typeface="Calibri"/>
              </a:defRPr>
            </a:lvl8pPr>
            <a:lvl9pPr marL="0" lvl="8" indent="0" algn="ctr">
              <a:spcBef>
                <a:spcPts val="0"/>
              </a:spcBef>
              <a:buNone/>
              <a:defRPr sz="1000" i="0">
                <a:solidFill>
                  <a:schemeClr val="accent1"/>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117" name="Google Shape;117;p18"/>
          <p:cNvSpPr txBox="1">
            <a:spLocks noGrp="1"/>
          </p:cNvSpPr>
          <p:nvPr>
            <p:ph type="ftr" idx="11"/>
          </p:nvPr>
        </p:nvSpPr>
        <p:spPr>
          <a:xfrm>
            <a:off x="334965" y="6565605"/>
            <a:ext cx="1652861" cy="2801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i="0">
                <a:solidFill>
                  <a:schemeClr val="accent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8" name="Google Shape;118;p18"/>
          <p:cNvSpPr txBox="1">
            <a:spLocks noGrp="1"/>
          </p:cNvSpPr>
          <p:nvPr>
            <p:ph type="dt" idx="10"/>
          </p:nvPr>
        </p:nvSpPr>
        <p:spPr>
          <a:xfrm>
            <a:off x="10837033" y="6565605"/>
            <a:ext cx="1020003" cy="28010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000" i="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119" name="Google Shape;119;p18"/>
          <p:cNvCxnSpPr>
            <a:endCxn id="117" idx="1"/>
          </p:cNvCxnSpPr>
          <p:nvPr/>
        </p:nvCxnSpPr>
        <p:spPr>
          <a:xfrm>
            <a:off x="-135" y="6705659"/>
            <a:ext cx="335100" cy="0"/>
          </a:xfrm>
          <a:prstGeom prst="straightConnector1">
            <a:avLst/>
          </a:prstGeom>
          <a:noFill/>
          <a:ln w="19050" cap="flat" cmpd="sng">
            <a:solidFill>
              <a:srgbClr val="00C2F7"/>
            </a:solidFill>
            <a:prstDash val="solid"/>
            <a:miter lim="800000"/>
            <a:headEnd type="none" w="sm" len="sm"/>
            <a:tailEnd type="none" w="sm" len="sm"/>
          </a:ln>
        </p:spPr>
      </p:cxnSp>
      <p:cxnSp>
        <p:nvCxnSpPr>
          <p:cNvPr id="120" name="Google Shape;120;p18"/>
          <p:cNvCxnSpPr/>
          <p:nvPr/>
        </p:nvCxnSpPr>
        <p:spPr>
          <a:xfrm>
            <a:off x="1987826" y="6705660"/>
            <a:ext cx="3847975" cy="0"/>
          </a:xfrm>
          <a:prstGeom prst="straightConnector1">
            <a:avLst/>
          </a:prstGeom>
          <a:noFill/>
          <a:ln w="19050" cap="flat" cmpd="sng">
            <a:solidFill>
              <a:srgbClr val="00C2F7"/>
            </a:solidFill>
            <a:prstDash val="solid"/>
            <a:miter lim="800000"/>
            <a:headEnd type="none" w="sm" len="sm"/>
            <a:tailEnd type="none" w="sm" len="sm"/>
          </a:ln>
        </p:spPr>
      </p:cxnSp>
      <p:cxnSp>
        <p:nvCxnSpPr>
          <p:cNvPr id="121" name="Google Shape;121;p18"/>
          <p:cNvCxnSpPr/>
          <p:nvPr/>
        </p:nvCxnSpPr>
        <p:spPr>
          <a:xfrm>
            <a:off x="6356199" y="6705660"/>
            <a:ext cx="4480834" cy="0"/>
          </a:xfrm>
          <a:prstGeom prst="straightConnector1">
            <a:avLst/>
          </a:prstGeom>
          <a:noFill/>
          <a:ln w="19050" cap="flat" cmpd="sng">
            <a:solidFill>
              <a:srgbClr val="0400FF"/>
            </a:solidFill>
            <a:prstDash val="solid"/>
            <a:miter lim="800000"/>
            <a:headEnd type="none" w="sm" len="sm"/>
            <a:tailEnd type="none" w="sm" len="sm"/>
          </a:ln>
        </p:spPr>
      </p:cxnSp>
      <p:cxnSp>
        <p:nvCxnSpPr>
          <p:cNvPr id="122" name="Google Shape;122;p18"/>
          <p:cNvCxnSpPr/>
          <p:nvPr/>
        </p:nvCxnSpPr>
        <p:spPr>
          <a:xfrm>
            <a:off x="11857036" y="6701128"/>
            <a:ext cx="334964" cy="4532"/>
          </a:xfrm>
          <a:prstGeom prst="straightConnector1">
            <a:avLst/>
          </a:prstGeom>
          <a:noFill/>
          <a:ln w="19050" cap="flat" cmpd="sng">
            <a:solidFill>
              <a:srgbClr val="FA0951"/>
            </a:solidFill>
            <a:prstDash val="solid"/>
            <a:miter lim="800000"/>
            <a:headEnd type="none" w="sm" len="sm"/>
            <a:tailEnd type="none" w="sm" len="sm"/>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Subtitle &amp; Content with Caption">
  <p:cSld name="Title, Subtitle &amp; Content with Caption">
    <p:spTree>
      <p:nvGrpSpPr>
        <p:cNvPr id="1" name="Shape 123"/>
        <p:cNvGrpSpPr/>
        <p:nvPr/>
      </p:nvGrpSpPr>
      <p:grpSpPr>
        <a:xfrm>
          <a:off x="0" y="0"/>
          <a:ext cx="0" cy="0"/>
          <a:chOff x="0" y="0"/>
          <a:chExt cx="0" cy="0"/>
        </a:xfrm>
      </p:grpSpPr>
      <p:pic>
        <p:nvPicPr>
          <p:cNvPr id="124" name="Google Shape;124;p19"/>
          <p:cNvPicPr preferRelativeResize="0"/>
          <p:nvPr/>
        </p:nvPicPr>
        <p:blipFill rotWithShape="1">
          <a:blip r:embed="rId2">
            <a:alphaModFix/>
          </a:blip>
          <a:srcRect/>
          <a:stretch/>
        </p:blipFill>
        <p:spPr>
          <a:xfrm>
            <a:off x="302115" y="345470"/>
            <a:ext cx="142875" cy="476250"/>
          </a:xfrm>
          <a:prstGeom prst="rect">
            <a:avLst/>
          </a:prstGeom>
          <a:noFill/>
          <a:ln>
            <a:noFill/>
          </a:ln>
        </p:spPr>
      </p:pic>
      <p:pic>
        <p:nvPicPr>
          <p:cNvPr id="125" name="Google Shape;125;p19"/>
          <p:cNvPicPr preferRelativeResize="0"/>
          <p:nvPr/>
        </p:nvPicPr>
        <p:blipFill rotWithShape="1">
          <a:blip r:embed="rId3">
            <a:alphaModFix/>
          </a:blip>
          <a:srcRect/>
          <a:stretch/>
        </p:blipFill>
        <p:spPr>
          <a:xfrm>
            <a:off x="10838932" y="0"/>
            <a:ext cx="1020002" cy="720000"/>
          </a:xfrm>
          <a:prstGeom prst="rect">
            <a:avLst/>
          </a:prstGeom>
          <a:noFill/>
          <a:ln>
            <a:noFill/>
          </a:ln>
        </p:spPr>
      </p:pic>
      <p:sp>
        <p:nvSpPr>
          <p:cNvPr id="126" name="Google Shape;126;p19"/>
          <p:cNvSpPr txBox="1">
            <a:spLocks noGrp="1"/>
          </p:cNvSpPr>
          <p:nvPr>
            <p:ph type="body" idx="1"/>
          </p:nvPr>
        </p:nvSpPr>
        <p:spPr>
          <a:xfrm>
            <a:off x="333066" y="864088"/>
            <a:ext cx="11525868" cy="402737"/>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300"/>
              </a:spcBef>
              <a:spcAft>
                <a:spcPts val="0"/>
              </a:spcAft>
              <a:buClr>
                <a:schemeClr val="accent1"/>
              </a:buClr>
              <a:buSzPts val="2400"/>
              <a:buNone/>
              <a:defRPr sz="2400">
                <a:latin typeface="Calibri"/>
                <a:ea typeface="Calibri"/>
                <a:cs typeface="Calibri"/>
                <a:sym typeface="Calibri"/>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7" name="Google Shape;127;p19"/>
          <p:cNvSpPr txBox="1">
            <a:spLocks noGrp="1"/>
          </p:cNvSpPr>
          <p:nvPr>
            <p:ph type="title"/>
          </p:nvPr>
        </p:nvSpPr>
        <p:spPr>
          <a:xfrm>
            <a:off x="334963" y="333375"/>
            <a:ext cx="11522075" cy="488345"/>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1"/>
              </a:buClr>
              <a:buSzPts val="3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8" name="Google Shape;128;p19"/>
          <p:cNvSpPr txBox="1">
            <a:spLocks noGrp="1"/>
          </p:cNvSpPr>
          <p:nvPr>
            <p:ph type="body" idx="2"/>
          </p:nvPr>
        </p:nvSpPr>
        <p:spPr>
          <a:xfrm>
            <a:off x="6275388" y="1341438"/>
            <a:ext cx="5581650" cy="507523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00"/>
              </a:spcBef>
              <a:spcAft>
                <a:spcPts val="0"/>
              </a:spcAft>
              <a:buClr>
                <a:schemeClr val="accent1"/>
              </a:buClr>
              <a:buSzPts val="1800"/>
              <a:buNone/>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9" name="Google Shape;129;p19"/>
          <p:cNvSpPr txBox="1">
            <a:spLocks noGrp="1"/>
          </p:cNvSpPr>
          <p:nvPr>
            <p:ph type="body" idx="3"/>
          </p:nvPr>
        </p:nvSpPr>
        <p:spPr>
          <a:xfrm>
            <a:off x="334964" y="1341437"/>
            <a:ext cx="5581649" cy="507523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00"/>
              </a:spcBef>
              <a:spcAft>
                <a:spcPts val="0"/>
              </a:spcAft>
              <a:buClr>
                <a:schemeClr val="accent1"/>
              </a:buClr>
              <a:buSzPts val="1800"/>
              <a:buNone/>
              <a:defRPr sz="1800"/>
            </a:lvl1pPr>
            <a:lvl2pPr marL="914400" lvl="1" indent="-228600" algn="l">
              <a:lnSpc>
                <a:spcPct val="100000"/>
              </a:lnSpc>
              <a:spcBef>
                <a:spcPts val="600"/>
              </a:spcBef>
              <a:spcAft>
                <a:spcPts val="0"/>
              </a:spcAft>
              <a:buClr>
                <a:schemeClr val="accent1"/>
              </a:buClr>
              <a:buSzPts val="1400"/>
              <a:buNone/>
              <a:defRPr sz="1400"/>
            </a:lvl2pPr>
            <a:lvl3pPr marL="1371600" lvl="2" indent="-228600" algn="l">
              <a:lnSpc>
                <a:spcPct val="100000"/>
              </a:lnSpc>
              <a:spcBef>
                <a:spcPts val="600"/>
              </a:spcBef>
              <a:spcAft>
                <a:spcPts val="0"/>
              </a:spcAft>
              <a:buClr>
                <a:schemeClr val="accent1"/>
              </a:buClr>
              <a:buSzPts val="1200"/>
              <a:buNone/>
              <a:defRPr sz="1200"/>
            </a:lvl3pPr>
            <a:lvl4pPr marL="1828800" lvl="3" indent="-228600" algn="l">
              <a:lnSpc>
                <a:spcPct val="100000"/>
              </a:lnSpc>
              <a:spcBef>
                <a:spcPts val="600"/>
              </a:spcBef>
              <a:spcAft>
                <a:spcPts val="0"/>
              </a:spcAft>
              <a:buClr>
                <a:schemeClr val="accent1"/>
              </a:buClr>
              <a:buSzPts val="1000"/>
              <a:buNone/>
              <a:defRPr sz="1000"/>
            </a:lvl4pPr>
            <a:lvl5pPr marL="2286000" lvl="4" indent="-228600" algn="l">
              <a:lnSpc>
                <a:spcPct val="100000"/>
              </a:lnSpc>
              <a:spcBef>
                <a:spcPts val="600"/>
              </a:spcBef>
              <a:spcAft>
                <a:spcPts val="0"/>
              </a:spcAft>
              <a:buClr>
                <a:schemeClr val="accent1"/>
              </a:buClr>
              <a:buSzPts val="1000"/>
              <a:buNone/>
              <a:defRPr sz="1000"/>
            </a:lvl5pPr>
            <a:lvl6pPr marL="2743200" lvl="5" indent="-228600" algn="l">
              <a:lnSpc>
                <a:spcPct val="100000"/>
              </a:lnSpc>
              <a:spcBef>
                <a:spcPts val="600"/>
              </a:spcBef>
              <a:spcAft>
                <a:spcPts val="0"/>
              </a:spcAft>
              <a:buClr>
                <a:schemeClr val="accent1"/>
              </a:buClr>
              <a:buSzPts val="1000"/>
              <a:buNone/>
              <a:defRPr sz="1000"/>
            </a:lvl6pPr>
            <a:lvl7pPr marL="3200400" lvl="6" indent="-228600" algn="l">
              <a:lnSpc>
                <a:spcPct val="90000"/>
              </a:lnSpc>
              <a:spcBef>
                <a:spcPts val="6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30" name="Google Shape;130;p19"/>
          <p:cNvSpPr txBox="1">
            <a:spLocks noGrp="1"/>
          </p:cNvSpPr>
          <p:nvPr>
            <p:ph type="sldNum" idx="12"/>
          </p:nvPr>
        </p:nvSpPr>
        <p:spPr>
          <a:xfrm>
            <a:off x="5835801" y="6565605"/>
            <a:ext cx="520398" cy="28010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i="0">
                <a:solidFill>
                  <a:schemeClr val="accent1"/>
                </a:solidFill>
                <a:latin typeface="Calibri"/>
                <a:ea typeface="Calibri"/>
                <a:cs typeface="Calibri"/>
                <a:sym typeface="Calibri"/>
              </a:defRPr>
            </a:lvl1pPr>
            <a:lvl2pPr marL="0" lvl="1" indent="0" algn="ctr">
              <a:spcBef>
                <a:spcPts val="0"/>
              </a:spcBef>
              <a:buNone/>
              <a:defRPr sz="1000" i="0">
                <a:solidFill>
                  <a:schemeClr val="accent1"/>
                </a:solidFill>
                <a:latin typeface="Calibri"/>
                <a:ea typeface="Calibri"/>
                <a:cs typeface="Calibri"/>
                <a:sym typeface="Calibri"/>
              </a:defRPr>
            </a:lvl2pPr>
            <a:lvl3pPr marL="0" lvl="2" indent="0" algn="ctr">
              <a:spcBef>
                <a:spcPts val="0"/>
              </a:spcBef>
              <a:buNone/>
              <a:defRPr sz="1000" i="0">
                <a:solidFill>
                  <a:schemeClr val="accent1"/>
                </a:solidFill>
                <a:latin typeface="Calibri"/>
                <a:ea typeface="Calibri"/>
                <a:cs typeface="Calibri"/>
                <a:sym typeface="Calibri"/>
              </a:defRPr>
            </a:lvl3pPr>
            <a:lvl4pPr marL="0" lvl="3" indent="0" algn="ctr">
              <a:spcBef>
                <a:spcPts val="0"/>
              </a:spcBef>
              <a:buNone/>
              <a:defRPr sz="1000" i="0">
                <a:solidFill>
                  <a:schemeClr val="accent1"/>
                </a:solidFill>
                <a:latin typeface="Calibri"/>
                <a:ea typeface="Calibri"/>
                <a:cs typeface="Calibri"/>
                <a:sym typeface="Calibri"/>
              </a:defRPr>
            </a:lvl4pPr>
            <a:lvl5pPr marL="0" lvl="4" indent="0" algn="ctr">
              <a:spcBef>
                <a:spcPts val="0"/>
              </a:spcBef>
              <a:buNone/>
              <a:defRPr sz="1000" i="0">
                <a:solidFill>
                  <a:schemeClr val="accent1"/>
                </a:solidFill>
                <a:latin typeface="Calibri"/>
                <a:ea typeface="Calibri"/>
                <a:cs typeface="Calibri"/>
                <a:sym typeface="Calibri"/>
              </a:defRPr>
            </a:lvl5pPr>
            <a:lvl6pPr marL="0" lvl="5" indent="0" algn="ctr">
              <a:spcBef>
                <a:spcPts val="0"/>
              </a:spcBef>
              <a:buNone/>
              <a:defRPr sz="1000" i="0">
                <a:solidFill>
                  <a:schemeClr val="accent1"/>
                </a:solidFill>
                <a:latin typeface="Calibri"/>
                <a:ea typeface="Calibri"/>
                <a:cs typeface="Calibri"/>
                <a:sym typeface="Calibri"/>
              </a:defRPr>
            </a:lvl6pPr>
            <a:lvl7pPr marL="0" lvl="6" indent="0" algn="ctr">
              <a:spcBef>
                <a:spcPts val="0"/>
              </a:spcBef>
              <a:buNone/>
              <a:defRPr sz="1000" i="0">
                <a:solidFill>
                  <a:schemeClr val="accent1"/>
                </a:solidFill>
                <a:latin typeface="Calibri"/>
                <a:ea typeface="Calibri"/>
                <a:cs typeface="Calibri"/>
                <a:sym typeface="Calibri"/>
              </a:defRPr>
            </a:lvl7pPr>
            <a:lvl8pPr marL="0" lvl="7" indent="0" algn="ctr">
              <a:spcBef>
                <a:spcPts val="0"/>
              </a:spcBef>
              <a:buNone/>
              <a:defRPr sz="1000" i="0">
                <a:solidFill>
                  <a:schemeClr val="accent1"/>
                </a:solidFill>
                <a:latin typeface="Calibri"/>
                <a:ea typeface="Calibri"/>
                <a:cs typeface="Calibri"/>
                <a:sym typeface="Calibri"/>
              </a:defRPr>
            </a:lvl8pPr>
            <a:lvl9pPr marL="0" lvl="8" indent="0" algn="ctr">
              <a:spcBef>
                <a:spcPts val="0"/>
              </a:spcBef>
              <a:buNone/>
              <a:defRPr sz="1000" i="0">
                <a:solidFill>
                  <a:schemeClr val="accent1"/>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131" name="Google Shape;131;p19"/>
          <p:cNvSpPr txBox="1">
            <a:spLocks noGrp="1"/>
          </p:cNvSpPr>
          <p:nvPr>
            <p:ph type="ftr" idx="11"/>
          </p:nvPr>
        </p:nvSpPr>
        <p:spPr>
          <a:xfrm>
            <a:off x="334965" y="6565605"/>
            <a:ext cx="1652861" cy="2801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i="0">
                <a:solidFill>
                  <a:schemeClr val="accent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2" name="Google Shape;132;p19"/>
          <p:cNvSpPr txBox="1">
            <a:spLocks noGrp="1"/>
          </p:cNvSpPr>
          <p:nvPr>
            <p:ph type="dt" idx="10"/>
          </p:nvPr>
        </p:nvSpPr>
        <p:spPr>
          <a:xfrm>
            <a:off x="10837033" y="6565605"/>
            <a:ext cx="1020003" cy="28010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000" i="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133" name="Google Shape;133;p19"/>
          <p:cNvCxnSpPr>
            <a:endCxn id="131" idx="1"/>
          </p:cNvCxnSpPr>
          <p:nvPr/>
        </p:nvCxnSpPr>
        <p:spPr>
          <a:xfrm>
            <a:off x="-135" y="6705659"/>
            <a:ext cx="335100" cy="0"/>
          </a:xfrm>
          <a:prstGeom prst="straightConnector1">
            <a:avLst/>
          </a:prstGeom>
          <a:noFill/>
          <a:ln w="19050" cap="flat" cmpd="sng">
            <a:solidFill>
              <a:srgbClr val="00C2F7"/>
            </a:solidFill>
            <a:prstDash val="solid"/>
            <a:miter lim="800000"/>
            <a:headEnd type="none" w="sm" len="sm"/>
            <a:tailEnd type="none" w="sm" len="sm"/>
          </a:ln>
        </p:spPr>
      </p:cxnSp>
      <p:cxnSp>
        <p:nvCxnSpPr>
          <p:cNvPr id="134" name="Google Shape;134;p19"/>
          <p:cNvCxnSpPr/>
          <p:nvPr/>
        </p:nvCxnSpPr>
        <p:spPr>
          <a:xfrm>
            <a:off x="1987826" y="6705660"/>
            <a:ext cx="3847975" cy="0"/>
          </a:xfrm>
          <a:prstGeom prst="straightConnector1">
            <a:avLst/>
          </a:prstGeom>
          <a:noFill/>
          <a:ln w="19050" cap="flat" cmpd="sng">
            <a:solidFill>
              <a:srgbClr val="00C2F7"/>
            </a:solidFill>
            <a:prstDash val="solid"/>
            <a:miter lim="800000"/>
            <a:headEnd type="none" w="sm" len="sm"/>
            <a:tailEnd type="none" w="sm" len="sm"/>
          </a:ln>
        </p:spPr>
      </p:cxnSp>
      <p:cxnSp>
        <p:nvCxnSpPr>
          <p:cNvPr id="135" name="Google Shape;135;p19"/>
          <p:cNvCxnSpPr/>
          <p:nvPr/>
        </p:nvCxnSpPr>
        <p:spPr>
          <a:xfrm>
            <a:off x="6356199" y="6705660"/>
            <a:ext cx="4480834" cy="0"/>
          </a:xfrm>
          <a:prstGeom prst="straightConnector1">
            <a:avLst/>
          </a:prstGeom>
          <a:noFill/>
          <a:ln w="19050" cap="flat" cmpd="sng">
            <a:solidFill>
              <a:srgbClr val="0400FF"/>
            </a:solidFill>
            <a:prstDash val="solid"/>
            <a:miter lim="800000"/>
            <a:headEnd type="none" w="sm" len="sm"/>
            <a:tailEnd type="none" w="sm" len="sm"/>
          </a:ln>
        </p:spPr>
      </p:cxnSp>
      <p:cxnSp>
        <p:nvCxnSpPr>
          <p:cNvPr id="136" name="Google Shape;136;p19"/>
          <p:cNvCxnSpPr/>
          <p:nvPr/>
        </p:nvCxnSpPr>
        <p:spPr>
          <a:xfrm>
            <a:off x="11857036" y="6701128"/>
            <a:ext cx="334964" cy="4532"/>
          </a:xfrm>
          <a:prstGeom prst="straightConnector1">
            <a:avLst/>
          </a:prstGeom>
          <a:noFill/>
          <a:ln w="19050" cap="flat" cmpd="sng">
            <a:solidFill>
              <a:srgbClr val="FA0951"/>
            </a:solidFill>
            <a:prstDash val="solid"/>
            <a:miter lim="800000"/>
            <a:headEnd type="none" w="sm" len="sm"/>
            <a:tailEnd type="none" w="sm" len="sm"/>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mp; Picture with Caption">
  <p:cSld name="Title &amp; Picture with Caption">
    <p:spTree>
      <p:nvGrpSpPr>
        <p:cNvPr id="1" name="Shape 137"/>
        <p:cNvGrpSpPr/>
        <p:nvPr/>
      </p:nvGrpSpPr>
      <p:grpSpPr>
        <a:xfrm>
          <a:off x="0" y="0"/>
          <a:ext cx="0" cy="0"/>
          <a:chOff x="0" y="0"/>
          <a:chExt cx="0" cy="0"/>
        </a:xfrm>
      </p:grpSpPr>
      <p:pic>
        <p:nvPicPr>
          <p:cNvPr id="138" name="Google Shape;138;p20"/>
          <p:cNvPicPr preferRelativeResize="0"/>
          <p:nvPr/>
        </p:nvPicPr>
        <p:blipFill rotWithShape="1">
          <a:blip r:embed="rId2">
            <a:alphaModFix/>
          </a:blip>
          <a:srcRect/>
          <a:stretch/>
        </p:blipFill>
        <p:spPr>
          <a:xfrm>
            <a:off x="302115" y="345470"/>
            <a:ext cx="142875" cy="476250"/>
          </a:xfrm>
          <a:prstGeom prst="rect">
            <a:avLst/>
          </a:prstGeom>
          <a:noFill/>
          <a:ln>
            <a:noFill/>
          </a:ln>
        </p:spPr>
      </p:pic>
      <p:pic>
        <p:nvPicPr>
          <p:cNvPr id="139" name="Google Shape;139;p20"/>
          <p:cNvPicPr preferRelativeResize="0"/>
          <p:nvPr/>
        </p:nvPicPr>
        <p:blipFill rotWithShape="1">
          <a:blip r:embed="rId3">
            <a:alphaModFix/>
          </a:blip>
          <a:srcRect/>
          <a:stretch/>
        </p:blipFill>
        <p:spPr>
          <a:xfrm>
            <a:off x="10838932" y="0"/>
            <a:ext cx="1020002" cy="720000"/>
          </a:xfrm>
          <a:prstGeom prst="rect">
            <a:avLst/>
          </a:prstGeom>
          <a:noFill/>
          <a:ln>
            <a:noFill/>
          </a:ln>
        </p:spPr>
      </p:pic>
      <p:sp>
        <p:nvSpPr>
          <p:cNvPr id="140" name="Google Shape;140;p20"/>
          <p:cNvSpPr txBox="1">
            <a:spLocks noGrp="1"/>
          </p:cNvSpPr>
          <p:nvPr>
            <p:ph type="title"/>
          </p:nvPr>
        </p:nvSpPr>
        <p:spPr>
          <a:xfrm>
            <a:off x="334963" y="333375"/>
            <a:ext cx="11522075" cy="488345"/>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1"/>
              </a:buClr>
              <a:buSzPts val="3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1" name="Google Shape;141;p20"/>
          <p:cNvSpPr txBox="1">
            <a:spLocks noGrp="1"/>
          </p:cNvSpPr>
          <p:nvPr>
            <p:ph type="body" idx="1"/>
          </p:nvPr>
        </p:nvSpPr>
        <p:spPr>
          <a:xfrm>
            <a:off x="334964" y="1341437"/>
            <a:ext cx="5581649" cy="507523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00"/>
              </a:spcBef>
              <a:spcAft>
                <a:spcPts val="0"/>
              </a:spcAft>
              <a:buClr>
                <a:schemeClr val="accent1"/>
              </a:buClr>
              <a:buSzPts val="1800"/>
              <a:buNone/>
              <a:defRPr sz="1800"/>
            </a:lvl1pPr>
            <a:lvl2pPr marL="914400" lvl="1" indent="-228600" algn="l">
              <a:lnSpc>
                <a:spcPct val="100000"/>
              </a:lnSpc>
              <a:spcBef>
                <a:spcPts val="600"/>
              </a:spcBef>
              <a:spcAft>
                <a:spcPts val="0"/>
              </a:spcAft>
              <a:buClr>
                <a:schemeClr val="accent1"/>
              </a:buClr>
              <a:buSzPts val="1400"/>
              <a:buNone/>
              <a:defRPr sz="1400"/>
            </a:lvl2pPr>
            <a:lvl3pPr marL="1371600" lvl="2" indent="-228600" algn="l">
              <a:lnSpc>
                <a:spcPct val="100000"/>
              </a:lnSpc>
              <a:spcBef>
                <a:spcPts val="600"/>
              </a:spcBef>
              <a:spcAft>
                <a:spcPts val="0"/>
              </a:spcAft>
              <a:buClr>
                <a:schemeClr val="accent1"/>
              </a:buClr>
              <a:buSzPts val="1200"/>
              <a:buNone/>
              <a:defRPr sz="1200"/>
            </a:lvl3pPr>
            <a:lvl4pPr marL="1828800" lvl="3" indent="-228600" algn="l">
              <a:lnSpc>
                <a:spcPct val="100000"/>
              </a:lnSpc>
              <a:spcBef>
                <a:spcPts val="600"/>
              </a:spcBef>
              <a:spcAft>
                <a:spcPts val="0"/>
              </a:spcAft>
              <a:buClr>
                <a:schemeClr val="accent1"/>
              </a:buClr>
              <a:buSzPts val="1000"/>
              <a:buNone/>
              <a:defRPr sz="1000"/>
            </a:lvl4pPr>
            <a:lvl5pPr marL="2286000" lvl="4" indent="-228600" algn="l">
              <a:lnSpc>
                <a:spcPct val="100000"/>
              </a:lnSpc>
              <a:spcBef>
                <a:spcPts val="600"/>
              </a:spcBef>
              <a:spcAft>
                <a:spcPts val="0"/>
              </a:spcAft>
              <a:buClr>
                <a:schemeClr val="accent1"/>
              </a:buClr>
              <a:buSzPts val="1000"/>
              <a:buNone/>
              <a:defRPr sz="1000"/>
            </a:lvl5pPr>
            <a:lvl6pPr marL="2743200" lvl="5" indent="-228600" algn="l">
              <a:lnSpc>
                <a:spcPct val="100000"/>
              </a:lnSpc>
              <a:spcBef>
                <a:spcPts val="600"/>
              </a:spcBef>
              <a:spcAft>
                <a:spcPts val="0"/>
              </a:spcAft>
              <a:buClr>
                <a:schemeClr val="accent1"/>
              </a:buClr>
              <a:buSzPts val="1000"/>
              <a:buNone/>
              <a:defRPr sz="1000"/>
            </a:lvl6pPr>
            <a:lvl7pPr marL="3200400" lvl="6" indent="-228600" algn="l">
              <a:lnSpc>
                <a:spcPct val="90000"/>
              </a:lnSpc>
              <a:spcBef>
                <a:spcPts val="6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42" name="Google Shape;142;p20"/>
          <p:cNvSpPr>
            <a:spLocks noGrp="1"/>
          </p:cNvSpPr>
          <p:nvPr>
            <p:ph type="pic" idx="2"/>
          </p:nvPr>
        </p:nvSpPr>
        <p:spPr>
          <a:xfrm>
            <a:off x="6275388" y="1341437"/>
            <a:ext cx="5581650" cy="5075238"/>
          </a:xfrm>
          <a:prstGeom prst="rect">
            <a:avLst/>
          </a:prstGeom>
          <a:noFill/>
          <a:ln>
            <a:noFill/>
          </a:ln>
        </p:spPr>
      </p:sp>
      <p:sp>
        <p:nvSpPr>
          <p:cNvPr id="143" name="Google Shape;143;p20"/>
          <p:cNvSpPr txBox="1">
            <a:spLocks noGrp="1"/>
          </p:cNvSpPr>
          <p:nvPr>
            <p:ph type="sldNum" idx="12"/>
          </p:nvPr>
        </p:nvSpPr>
        <p:spPr>
          <a:xfrm>
            <a:off x="5835801" y="6565605"/>
            <a:ext cx="520398" cy="28010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i="0">
                <a:solidFill>
                  <a:schemeClr val="accent1"/>
                </a:solidFill>
                <a:latin typeface="Calibri"/>
                <a:ea typeface="Calibri"/>
                <a:cs typeface="Calibri"/>
                <a:sym typeface="Calibri"/>
              </a:defRPr>
            </a:lvl1pPr>
            <a:lvl2pPr marL="0" lvl="1" indent="0" algn="ctr">
              <a:spcBef>
                <a:spcPts val="0"/>
              </a:spcBef>
              <a:buNone/>
              <a:defRPr sz="1000" i="0">
                <a:solidFill>
                  <a:schemeClr val="accent1"/>
                </a:solidFill>
                <a:latin typeface="Calibri"/>
                <a:ea typeface="Calibri"/>
                <a:cs typeface="Calibri"/>
                <a:sym typeface="Calibri"/>
              </a:defRPr>
            </a:lvl2pPr>
            <a:lvl3pPr marL="0" lvl="2" indent="0" algn="ctr">
              <a:spcBef>
                <a:spcPts val="0"/>
              </a:spcBef>
              <a:buNone/>
              <a:defRPr sz="1000" i="0">
                <a:solidFill>
                  <a:schemeClr val="accent1"/>
                </a:solidFill>
                <a:latin typeface="Calibri"/>
                <a:ea typeface="Calibri"/>
                <a:cs typeface="Calibri"/>
                <a:sym typeface="Calibri"/>
              </a:defRPr>
            </a:lvl3pPr>
            <a:lvl4pPr marL="0" lvl="3" indent="0" algn="ctr">
              <a:spcBef>
                <a:spcPts val="0"/>
              </a:spcBef>
              <a:buNone/>
              <a:defRPr sz="1000" i="0">
                <a:solidFill>
                  <a:schemeClr val="accent1"/>
                </a:solidFill>
                <a:latin typeface="Calibri"/>
                <a:ea typeface="Calibri"/>
                <a:cs typeface="Calibri"/>
                <a:sym typeface="Calibri"/>
              </a:defRPr>
            </a:lvl4pPr>
            <a:lvl5pPr marL="0" lvl="4" indent="0" algn="ctr">
              <a:spcBef>
                <a:spcPts val="0"/>
              </a:spcBef>
              <a:buNone/>
              <a:defRPr sz="1000" i="0">
                <a:solidFill>
                  <a:schemeClr val="accent1"/>
                </a:solidFill>
                <a:latin typeface="Calibri"/>
                <a:ea typeface="Calibri"/>
                <a:cs typeface="Calibri"/>
                <a:sym typeface="Calibri"/>
              </a:defRPr>
            </a:lvl5pPr>
            <a:lvl6pPr marL="0" lvl="5" indent="0" algn="ctr">
              <a:spcBef>
                <a:spcPts val="0"/>
              </a:spcBef>
              <a:buNone/>
              <a:defRPr sz="1000" i="0">
                <a:solidFill>
                  <a:schemeClr val="accent1"/>
                </a:solidFill>
                <a:latin typeface="Calibri"/>
                <a:ea typeface="Calibri"/>
                <a:cs typeface="Calibri"/>
                <a:sym typeface="Calibri"/>
              </a:defRPr>
            </a:lvl6pPr>
            <a:lvl7pPr marL="0" lvl="6" indent="0" algn="ctr">
              <a:spcBef>
                <a:spcPts val="0"/>
              </a:spcBef>
              <a:buNone/>
              <a:defRPr sz="1000" i="0">
                <a:solidFill>
                  <a:schemeClr val="accent1"/>
                </a:solidFill>
                <a:latin typeface="Calibri"/>
                <a:ea typeface="Calibri"/>
                <a:cs typeface="Calibri"/>
                <a:sym typeface="Calibri"/>
              </a:defRPr>
            </a:lvl7pPr>
            <a:lvl8pPr marL="0" lvl="7" indent="0" algn="ctr">
              <a:spcBef>
                <a:spcPts val="0"/>
              </a:spcBef>
              <a:buNone/>
              <a:defRPr sz="1000" i="0">
                <a:solidFill>
                  <a:schemeClr val="accent1"/>
                </a:solidFill>
                <a:latin typeface="Calibri"/>
                <a:ea typeface="Calibri"/>
                <a:cs typeface="Calibri"/>
                <a:sym typeface="Calibri"/>
              </a:defRPr>
            </a:lvl8pPr>
            <a:lvl9pPr marL="0" lvl="8" indent="0" algn="ctr">
              <a:spcBef>
                <a:spcPts val="0"/>
              </a:spcBef>
              <a:buNone/>
              <a:defRPr sz="1000" i="0">
                <a:solidFill>
                  <a:schemeClr val="accent1"/>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144" name="Google Shape;144;p20"/>
          <p:cNvSpPr txBox="1">
            <a:spLocks noGrp="1"/>
          </p:cNvSpPr>
          <p:nvPr>
            <p:ph type="ftr" idx="11"/>
          </p:nvPr>
        </p:nvSpPr>
        <p:spPr>
          <a:xfrm>
            <a:off x="334965" y="6565605"/>
            <a:ext cx="1652861" cy="2801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i="0">
                <a:solidFill>
                  <a:schemeClr val="accent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5" name="Google Shape;145;p20"/>
          <p:cNvSpPr txBox="1">
            <a:spLocks noGrp="1"/>
          </p:cNvSpPr>
          <p:nvPr>
            <p:ph type="dt" idx="10"/>
          </p:nvPr>
        </p:nvSpPr>
        <p:spPr>
          <a:xfrm>
            <a:off x="10837033" y="6565605"/>
            <a:ext cx="1020003" cy="28010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000" i="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146" name="Google Shape;146;p20"/>
          <p:cNvCxnSpPr>
            <a:endCxn id="144" idx="1"/>
          </p:cNvCxnSpPr>
          <p:nvPr/>
        </p:nvCxnSpPr>
        <p:spPr>
          <a:xfrm>
            <a:off x="-135" y="6705659"/>
            <a:ext cx="335100" cy="0"/>
          </a:xfrm>
          <a:prstGeom prst="straightConnector1">
            <a:avLst/>
          </a:prstGeom>
          <a:noFill/>
          <a:ln w="19050" cap="flat" cmpd="sng">
            <a:solidFill>
              <a:srgbClr val="00C2F7"/>
            </a:solidFill>
            <a:prstDash val="solid"/>
            <a:miter lim="800000"/>
            <a:headEnd type="none" w="sm" len="sm"/>
            <a:tailEnd type="none" w="sm" len="sm"/>
          </a:ln>
        </p:spPr>
      </p:cxnSp>
      <p:cxnSp>
        <p:nvCxnSpPr>
          <p:cNvPr id="147" name="Google Shape;147;p20"/>
          <p:cNvCxnSpPr/>
          <p:nvPr/>
        </p:nvCxnSpPr>
        <p:spPr>
          <a:xfrm>
            <a:off x="1987826" y="6705660"/>
            <a:ext cx="3847975" cy="0"/>
          </a:xfrm>
          <a:prstGeom prst="straightConnector1">
            <a:avLst/>
          </a:prstGeom>
          <a:noFill/>
          <a:ln w="19050" cap="flat" cmpd="sng">
            <a:solidFill>
              <a:srgbClr val="00C2F7"/>
            </a:solidFill>
            <a:prstDash val="solid"/>
            <a:miter lim="800000"/>
            <a:headEnd type="none" w="sm" len="sm"/>
            <a:tailEnd type="none" w="sm" len="sm"/>
          </a:ln>
        </p:spPr>
      </p:cxnSp>
      <p:cxnSp>
        <p:nvCxnSpPr>
          <p:cNvPr id="148" name="Google Shape;148;p20"/>
          <p:cNvCxnSpPr/>
          <p:nvPr/>
        </p:nvCxnSpPr>
        <p:spPr>
          <a:xfrm>
            <a:off x="6356199" y="6705660"/>
            <a:ext cx="4480834" cy="0"/>
          </a:xfrm>
          <a:prstGeom prst="straightConnector1">
            <a:avLst/>
          </a:prstGeom>
          <a:noFill/>
          <a:ln w="19050" cap="flat" cmpd="sng">
            <a:solidFill>
              <a:srgbClr val="0400FF"/>
            </a:solidFill>
            <a:prstDash val="solid"/>
            <a:miter lim="800000"/>
            <a:headEnd type="none" w="sm" len="sm"/>
            <a:tailEnd type="none" w="sm" len="sm"/>
          </a:ln>
        </p:spPr>
      </p:cxnSp>
      <p:cxnSp>
        <p:nvCxnSpPr>
          <p:cNvPr id="149" name="Google Shape;149;p20"/>
          <p:cNvCxnSpPr/>
          <p:nvPr/>
        </p:nvCxnSpPr>
        <p:spPr>
          <a:xfrm>
            <a:off x="11857036" y="6701128"/>
            <a:ext cx="334964" cy="4532"/>
          </a:xfrm>
          <a:prstGeom prst="straightConnector1">
            <a:avLst/>
          </a:prstGeom>
          <a:noFill/>
          <a:ln w="19050" cap="flat" cmpd="sng">
            <a:solidFill>
              <a:srgbClr val="FA0951"/>
            </a:solidFill>
            <a:prstDash val="solid"/>
            <a:miter lim="800000"/>
            <a:headEnd type="none" w="sm" len="sm"/>
            <a:tailEnd type="none" w="sm" len="sm"/>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1_Title, Subtitle &amp; Picture with Caption">
  <p:cSld name="1_Title, Subtitle &amp; Picture with Caption">
    <p:spTree>
      <p:nvGrpSpPr>
        <p:cNvPr id="1" name="Shape 150"/>
        <p:cNvGrpSpPr/>
        <p:nvPr/>
      </p:nvGrpSpPr>
      <p:grpSpPr>
        <a:xfrm>
          <a:off x="0" y="0"/>
          <a:ext cx="0" cy="0"/>
          <a:chOff x="0" y="0"/>
          <a:chExt cx="0" cy="0"/>
        </a:xfrm>
      </p:grpSpPr>
      <p:pic>
        <p:nvPicPr>
          <p:cNvPr id="151" name="Google Shape;151;p21"/>
          <p:cNvPicPr preferRelativeResize="0"/>
          <p:nvPr/>
        </p:nvPicPr>
        <p:blipFill rotWithShape="1">
          <a:blip r:embed="rId2">
            <a:alphaModFix/>
          </a:blip>
          <a:srcRect/>
          <a:stretch/>
        </p:blipFill>
        <p:spPr>
          <a:xfrm>
            <a:off x="302115" y="345470"/>
            <a:ext cx="142875" cy="476250"/>
          </a:xfrm>
          <a:prstGeom prst="rect">
            <a:avLst/>
          </a:prstGeom>
          <a:noFill/>
          <a:ln>
            <a:noFill/>
          </a:ln>
        </p:spPr>
      </p:pic>
      <p:pic>
        <p:nvPicPr>
          <p:cNvPr id="152" name="Google Shape;152;p21"/>
          <p:cNvPicPr preferRelativeResize="0"/>
          <p:nvPr/>
        </p:nvPicPr>
        <p:blipFill rotWithShape="1">
          <a:blip r:embed="rId3">
            <a:alphaModFix/>
          </a:blip>
          <a:srcRect/>
          <a:stretch/>
        </p:blipFill>
        <p:spPr>
          <a:xfrm>
            <a:off x="10838932" y="0"/>
            <a:ext cx="1020002" cy="720000"/>
          </a:xfrm>
          <a:prstGeom prst="rect">
            <a:avLst/>
          </a:prstGeom>
          <a:noFill/>
          <a:ln>
            <a:noFill/>
          </a:ln>
        </p:spPr>
      </p:pic>
      <p:sp>
        <p:nvSpPr>
          <p:cNvPr id="153" name="Google Shape;153;p21"/>
          <p:cNvSpPr txBox="1">
            <a:spLocks noGrp="1"/>
          </p:cNvSpPr>
          <p:nvPr>
            <p:ph type="body" idx="1"/>
          </p:nvPr>
        </p:nvSpPr>
        <p:spPr>
          <a:xfrm>
            <a:off x="333066" y="864088"/>
            <a:ext cx="11525868" cy="402737"/>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300"/>
              </a:spcBef>
              <a:spcAft>
                <a:spcPts val="0"/>
              </a:spcAft>
              <a:buClr>
                <a:schemeClr val="accent1"/>
              </a:buClr>
              <a:buSzPts val="2400"/>
              <a:buNone/>
              <a:defRPr sz="2400">
                <a:latin typeface="Calibri"/>
                <a:ea typeface="Calibri"/>
                <a:cs typeface="Calibri"/>
                <a:sym typeface="Calibri"/>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54" name="Google Shape;154;p21"/>
          <p:cNvSpPr txBox="1">
            <a:spLocks noGrp="1"/>
          </p:cNvSpPr>
          <p:nvPr>
            <p:ph type="title"/>
          </p:nvPr>
        </p:nvSpPr>
        <p:spPr>
          <a:xfrm>
            <a:off x="334963" y="333375"/>
            <a:ext cx="11522075" cy="488345"/>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1"/>
              </a:buClr>
              <a:buSzPts val="3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5" name="Google Shape;155;p21"/>
          <p:cNvSpPr txBox="1">
            <a:spLocks noGrp="1"/>
          </p:cNvSpPr>
          <p:nvPr>
            <p:ph type="body" idx="2"/>
          </p:nvPr>
        </p:nvSpPr>
        <p:spPr>
          <a:xfrm>
            <a:off x="334964" y="1341437"/>
            <a:ext cx="5581649" cy="507523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00"/>
              </a:spcBef>
              <a:spcAft>
                <a:spcPts val="0"/>
              </a:spcAft>
              <a:buClr>
                <a:schemeClr val="accent1"/>
              </a:buClr>
              <a:buSzPts val="1800"/>
              <a:buNone/>
              <a:defRPr sz="1800"/>
            </a:lvl1pPr>
            <a:lvl2pPr marL="914400" lvl="1" indent="-228600" algn="l">
              <a:lnSpc>
                <a:spcPct val="100000"/>
              </a:lnSpc>
              <a:spcBef>
                <a:spcPts val="600"/>
              </a:spcBef>
              <a:spcAft>
                <a:spcPts val="0"/>
              </a:spcAft>
              <a:buClr>
                <a:schemeClr val="accent1"/>
              </a:buClr>
              <a:buSzPts val="1400"/>
              <a:buNone/>
              <a:defRPr sz="1400"/>
            </a:lvl2pPr>
            <a:lvl3pPr marL="1371600" lvl="2" indent="-228600" algn="l">
              <a:lnSpc>
                <a:spcPct val="100000"/>
              </a:lnSpc>
              <a:spcBef>
                <a:spcPts val="600"/>
              </a:spcBef>
              <a:spcAft>
                <a:spcPts val="0"/>
              </a:spcAft>
              <a:buClr>
                <a:schemeClr val="accent1"/>
              </a:buClr>
              <a:buSzPts val="1200"/>
              <a:buNone/>
              <a:defRPr sz="1200"/>
            </a:lvl3pPr>
            <a:lvl4pPr marL="1828800" lvl="3" indent="-228600" algn="l">
              <a:lnSpc>
                <a:spcPct val="100000"/>
              </a:lnSpc>
              <a:spcBef>
                <a:spcPts val="600"/>
              </a:spcBef>
              <a:spcAft>
                <a:spcPts val="0"/>
              </a:spcAft>
              <a:buClr>
                <a:schemeClr val="accent1"/>
              </a:buClr>
              <a:buSzPts val="1000"/>
              <a:buNone/>
              <a:defRPr sz="1000"/>
            </a:lvl4pPr>
            <a:lvl5pPr marL="2286000" lvl="4" indent="-228600" algn="l">
              <a:lnSpc>
                <a:spcPct val="100000"/>
              </a:lnSpc>
              <a:spcBef>
                <a:spcPts val="600"/>
              </a:spcBef>
              <a:spcAft>
                <a:spcPts val="0"/>
              </a:spcAft>
              <a:buClr>
                <a:schemeClr val="accent1"/>
              </a:buClr>
              <a:buSzPts val="1000"/>
              <a:buNone/>
              <a:defRPr sz="1000"/>
            </a:lvl5pPr>
            <a:lvl6pPr marL="2743200" lvl="5" indent="-228600" algn="l">
              <a:lnSpc>
                <a:spcPct val="100000"/>
              </a:lnSpc>
              <a:spcBef>
                <a:spcPts val="600"/>
              </a:spcBef>
              <a:spcAft>
                <a:spcPts val="0"/>
              </a:spcAft>
              <a:buClr>
                <a:schemeClr val="accent1"/>
              </a:buClr>
              <a:buSzPts val="1000"/>
              <a:buNone/>
              <a:defRPr sz="1000"/>
            </a:lvl6pPr>
            <a:lvl7pPr marL="3200400" lvl="6" indent="-228600" algn="l">
              <a:lnSpc>
                <a:spcPct val="90000"/>
              </a:lnSpc>
              <a:spcBef>
                <a:spcPts val="6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56" name="Google Shape;156;p21"/>
          <p:cNvSpPr>
            <a:spLocks noGrp="1"/>
          </p:cNvSpPr>
          <p:nvPr>
            <p:ph type="pic" idx="3"/>
          </p:nvPr>
        </p:nvSpPr>
        <p:spPr>
          <a:xfrm>
            <a:off x="6275388" y="1341437"/>
            <a:ext cx="5581650" cy="5075238"/>
          </a:xfrm>
          <a:prstGeom prst="rect">
            <a:avLst/>
          </a:prstGeom>
          <a:noFill/>
          <a:ln>
            <a:noFill/>
          </a:ln>
        </p:spPr>
      </p:sp>
      <p:sp>
        <p:nvSpPr>
          <p:cNvPr id="157" name="Google Shape;157;p21"/>
          <p:cNvSpPr txBox="1">
            <a:spLocks noGrp="1"/>
          </p:cNvSpPr>
          <p:nvPr>
            <p:ph type="sldNum" idx="12"/>
          </p:nvPr>
        </p:nvSpPr>
        <p:spPr>
          <a:xfrm>
            <a:off x="5835801" y="6565605"/>
            <a:ext cx="520398" cy="28010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i="0">
                <a:solidFill>
                  <a:schemeClr val="accent1"/>
                </a:solidFill>
                <a:latin typeface="Calibri"/>
                <a:ea typeface="Calibri"/>
                <a:cs typeface="Calibri"/>
                <a:sym typeface="Calibri"/>
              </a:defRPr>
            </a:lvl1pPr>
            <a:lvl2pPr marL="0" lvl="1" indent="0" algn="ctr">
              <a:spcBef>
                <a:spcPts val="0"/>
              </a:spcBef>
              <a:buNone/>
              <a:defRPr sz="1000" i="0">
                <a:solidFill>
                  <a:schemeClr val="accent1"/>
                </a:solidFill>
                <a:latin typeface="Calibri"/>
                <a:ea typeface="Calibri"/>
                <a:cs typeface="Calibri"/>
                <a:sym typeface="Calibri"/>
              </a:defRPr>
            </a:lvl2pPr>
            <a:lvl3pPr marL="0" lvl="2" indent="0" algn="ctr">
              <a:spcBef>
                <a:spcPts val="0"/>
              </a:spcBef>
              <a:buNone/>
              <a:defRPr sz="1000" i="0">
                <a:solidFill>
                  <a:schemeClr val="accent1"/>
                </a:solidFill>
                <a:latin typeface="Calibri"/>
                <a:ea typeface="Calibri"/>
                <a:cs typeface="Calibri"/>
                <a:sym typeface="Calibri"/>
              </a:defRPr>
            </a:lvl3pPr>
            <a:lvl4pPr marL="0" lvl="3" indent="0" algn="ctr">
              <a:spcBef>
                <a:spcPts val="0"/>
              </a:spcBef>
              <a:buNone/>
              <a:defRPr sz="1000" i="0">
                <a:solidFill>
                  <a:schemeClr val="accent1"/>
                </a:solidFill>
                <a:latin typeface="Calibri"/>
                <a:ea typeface="Calibri"/>
                <a:cs typeface="Calibri"/>
                <a:sym typeface="Calibri"/>
              </a:defRPr>
            </a:lvl4pPr>
            <a:lvl5pPr marL="0" lvl="4" indent="0" algn="ctr">
              <a:spcBef>
                <a:spcPts val="0"/>
              </a:spcBef>
              <a:buNone/>
              <a:defRPr sz="1000" i="0">
                <a:solidFill>
                  <a:schemeClr val="accent1"/>
                </a:solidFill>
                <a:latin typeface="Calibri"/>
                <a:ea typeface="Calibri"/>
                <a:cs typeface="Calibri"/>
                <a:sym typeface="Calibri"/>
              </a:defRPr>
            </a:lvl5pPr>
            <a:lvl6pPr marL="0" lvl="5" indent="0" algn="ctr">
              <a:spcBef>
                <a:spcPts val="0"/>
              </a:spcBef>
              <a:buNone/>
              <a:defRPr sz="1000" i="0">
                <a:solidFill>
                  <a:schemeClr val="accent1"/>
                </a:solidFill>
                <a:latin typeface="Calibri"/>
                <a:ea typeface="Calibri"/>
                <a:cs typeface="Calibri"/>
                <a:sym typeface="Calibri"/>
              </a:defRPr>
            </a:lvl6pPr>
            <a:lvl7pPr marL="0" lvl="6" indent="0" algn="ctr">
              <a:spcBef>
                <a:spcPts val="0"/>
              </a:spcBef>
              <a:buNone/>
              <a:defRPr sz="1000" i="0">
                <a:solidFill>
                  <a:schemeClr val="accent1"/>
                </a:solidFill>
                <a:latin typeface="Calibri"/>
                <a:ea typeface="Calibri"/>
                <a:cs typeface="Calibri"/>
                <a:sym typeface="Calibri"/>
              </a:defRPr>
            </a:lvl7pPr>
            <a:lvl8pPr marL="0" lvl="7" indent="0" algn="ctr">
              <a:spcBef>
                <a:spcPts val="0"/>
              </a:spcBef>
              <a:buNone/>
              <a:defRPr sz="1000" i="0">
                <a:solidFill>
                  <a:schemeClr val="accent1"/>
                </a:solidFill>
                <a:latin typeface="Calibri"/>
                <a:ea typeface="Calibri"/>
                <a:cs typeface="Calibri"/>
                <a:sym typeface="Calibri"/>
              </a:defRPr>
            </a:lvl8pPr>
            <a:lvl9pPr marL="0" lvl="8" indent="0" algn="ctr">
              <a:spcBef>
                <a:spcPts val="0"/>
              </a:spcBef>
              <a:buNone/>
              <a:defRPr sz="1000" i="0">
                <a:solidFill>
                  <a:schemeClr val="accent1"/>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158" name="Google Shape;158;p21"/>
          <p:cNvSpPr txBox="1">
            <a:spLocks noGrp="1"/>
          </p:cNvSpPr>
          <p:nvPr>
            <p:ph type="ftr" idx="11"/>
          </p:nvPr>
        </p:nvSpPr>
        <p:spPr>
          <a:xfrm>
            <a:off x="334965" y="6565605"/>
            <a:ext cx="1652861" cy="2801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i="0">
                <a:solidFill>
                  <a:schemeClr val="accent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9" name="Google Shape;159;p21"/>
          <p:cNvSpPr txBox="1">
            <a:spLocks noGrp="1"/>
          </p:cNvSpPr>
          <p:nvPr>
            <p:ph type="dt" idx="10"/>
          </p:nvPr>
        </p:nvSpPr>
        <p:spPr>
          <a:xfrm>
            <a:off x="10837033" y="6565605"/>
            <a:ext cx="1020003" cy="28010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000" i="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160" name="Google Shape;160;p21"/>
          <p:cNvCxnSpPr>
            <a:endCxn id="158" idx="1"/>
          </p:cNvCxnSpPr>
          <p:nvPr/>
        </p:nvCxnSpPr>
        <p:spPr>
          <a:xfrm>
            <a:off x="-135" y="6705659"/>
            <a:ext cx="335100" cy="0"/>
          </a:xfrm>
          <a:prstGeom prst="straightConnector1">
            <a:avLst/>
          </a:prstGeom>
          <a:noFill/>
          <a:ln w="19050" cap="flat" cmpd="sng">
            <a:solidFill>
              <a:srgbClr val="00C2F7"/>
            </a:solidFill>
            <a:prstDash val="solid"/>
            <a:miter lim="800000"/>
            <a:headEnd type="none" w="sm" len="sm"/>
            <a:tailEnd type="none" w="sm" len="sm"/>
          </a:ln>
        </p:spPr>
      </p:cxnSp>
      <p:cxnSp>
        <p:nvCxnSpPr>
          <p:cNvPr id="161" name="Google Shape;161;p21"/>
          <p:cNvCxnSpPr/>
          <p:nvPr/>
        </p:nvCxnSpPr>
        <p:spPr>
          <a:xfrm>
            <a:off x="1987826" y="6705660"/>
            <a:ext cx="3847975" cy="0"/>
          </a:xfrm>
          <a:prstGeom prst="straightConnector1">
            <a:avLst/>
          </a:prstGeom>
          <a:noFill/>
          <a:ln w="19050" cap="flat" cmpd="sng">
            <a:solidFill>
              <a:srgbClr val="00C2F7"/>
            </a:solidFill>
            <a:prstDash val="solid"/>
            <a:miter lim="800000"/>
            <a:headEnd type="none" w="sm" len="sm"/>
            <a:tailEnd type="none" w="sm" len="sm"/>
          </a:ln>
        </p:spPr>
      </p:cxnSp>
      <p:cxnSp>
        <p:nvCxnSpPr>
          <p:cNvPr id="162" name="Google Shape;162;p21"/>
          <p:cNvCxnSpPr/>
          <p:nvPr/>
        </p:nvCxnSpPr>
        <p:spPr>
          <a:xfrm>
            <a:off x="6356199" y="6705660"/>
            <a:ext cx="4480834" cy="0"/>
          </a:xfrm>
          <a:prstGeom prst="straightConnector1">
            <a:avLst/>
          </a:prstGeom>
          <a:noFill/>
          <a:ln w="19050" cap="flat" cmpd="sng">
            <a:solidFill>
              <a:srgbClr val="0400FF"/>
            </a:solidFill>
            <a:prstDash val="solid"/>
            <a:miter lim="800000"/>
            <a:headEnd type="none" w="sm" len="sm"/>
            <a:tailEnd type="none" w="sm" len="sm"/>
          </a:ln>
        </p:spPr>
      </p:cxnSp>
      <p:cxnSp>
        <p:nvCxnSpPr>
          <p:cNvPr id="163" name="Google Shape;163;p21"/>
          <p:cNvCxnSpPr/>
          <p:nvPr/>
        </p:nvCxnSpPr>
        <p:spPr>
          <a:xfrm>
            <a:off x="11857036" y="6701128"/>
            <a:ext cx="334964" cy="4532"/>
          </a:xfrm>
          <a:prstGeom prst="straightConnector1">
            <a:avLst/>
          </a:prstGeom>
          <a:noFill/>
          <a:ln w="19050" cap="flat" cmpd="sng">
            <a:solidFill>
              <a:srgbClr val="FA0951"/>
            </a:solidFill>
            <a:prstDash val="solid"/>
            <a:miter lim="800000"/>
            <a:headEnd type="none" w="sm" len="sm"/>
            <a:tailEnd type="none" w="sm" len="sm"/>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mp; 3 Columns Layout">
  <p:cSld name="Title &amp; 3 Columns Layout">
    <p:spTree>
      <p:nvGrpSpPr>
        <p:cNvPr id="1" name="Shape 164"/>
        <p:cNvGrpSpPr/>
        <p:nvPr/>
      </p:nvGrpSpPr>
      <p:grpSpPr>
        <a:xfrm>
          <a:off x="0" y="0"/>
          <a:ext cx="0" cy="0"/>
          <a:chOff x="0" y="0"/>
          <a:chExt cx="0" cy="0"/>
        </a:xfrm>
      </p:grpSpPr>
      <p:pic>
        <p:nvPicPr>
          <p:cNvPr id="165" name="Google Shape;165;p22"/>
          <p:cNvPicPr preferRelativeResize="0"/>
          <p:nvPr/>
        </p:nvPicPr>
        <p:blipFill rotWithShape="1">
          <a:blip r:embed="rId2">
            <a:alphaModFix/>
          </a:blip>
          <a:srcRect/>
          <a:stretch/>
        </p:blipFill>
        <p:spPr>
          <a:xfrm>
            <a:off x="302115" y="345470"/>
            <a:ext cx="142875" cy="476250"/>
          </a:xfrm>
          <a:prstGeom prst="rect">
            <a:avLst/>
          </a:prstGeom>
          <a:noFill/>
          <a:ln>
            <a:noFill/>
          </a:ln>
        </p:spPr>
      </p:pic>
      <p:pic>
        <p:nvPicPr>
          <p:cNvPr id="166" name="Google Shape;166;p22"/>
          <p:cNvPicPr preferRelativeResize="0"/>
          <p:nvPr/>
        </p:nvPicPr>
        <p:blipFill rotWithShape="1">
          <a:blip r:embed="rId3">
            <a:alphaModFix/>
          </a:blip>
          <a:srcRect/>
          <a:stretch/>
        </p:blipFill>
        <p:spPr>
          <a:xfrm>
            <a:off x="10838932" y="0"/>
            <a:ext cx="1020002" cy="720000"/>
          </a:xfrm>
          <a:prstGeom prst="rect">
            <a:avLst/>
          </a:prstGeom>
          <a:noFill/>
          <a:ln>
            <a:noFill/>
          </a:ln>
        </p:spPr>
      </p:pic>
      <p:sp>
        <p:nvSpPr>
          <p:cNvPr id="167" name="Google Shape;167;p22"/>
          <p:cNvSpPr txBox="1">
            <a:spLocks noGrp="1"/>
          </p:cNvSpPr>
          <p:nvPr>
            <p:ph type="body" idx="1"/>
          </p:nvPr>
        </p:nvSpPr>
        <p:spPr>
          <a:xfrm>
            <a:off x="334964" y="1341438"/>
            <a:ext cx="3780000" cy="507523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00"/>
              </a:spcBef>
              <a:spcAft>
                <a:spcPts val="0"/>
              </a:spcAft>
              <a:buClr>
                <a:schemeClr val="accent1"/>
              </a:buClr>
              <a:buSzPts val="1800"/>
              <a:buNone/>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68" name="Google Shape;168;p22"/>
          <p:cNvSpPr txBox="1">
            <a:spLocks noGrp="1"/>
          </p:cNvSpPr>
          <p:nvPr>
            <p:ph type="title"/>
          </p:nvPr>
        </p:nvSpPr>
        <p:spPr>
          <a:xfrm>
            <a:off x="334963" y="333375"/>
            <a:ext cx="11522075" cy="488345"/>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1"/>
              </a:buClr>
              <a:buSzPts val="3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9" name="Google Shape;169;p22"/>
          <p:cNvSpPr txBox="1">
            <a:spLocks noGrp="1"/>
          </p:cNvSpPr>
          <p:nvPr>
            <p:ph type="body" idx="2"/>
          </p:nvPr>
        </p:nvSpPr>
        <p:spPr>
          <a:xfrm>
            <a:off x="8077038" y="1341438"/>
            <a:ext cx="3780000" cy="507523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00"/>
              </a:spcBef>
              <a:spcAft>
                <a:spcPts val="0"/>
              </a:spcAft>
              <a:buClr>
                <a:schemeClr val="accent1"/>
              </a:buClr>
              <a:buSzPts val="1800"/>
              <a:buNone/>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70" name="Google Shape;170;p22"/>
          <p:cNvSpPr txBox="1">
            <a:spLocks noGrp="1"/>
          </p:cNvSpPr>
          <p:nvPr>
            <p:ph type="body" idx="3"/>
          </p:nvPr>
        </p:nvSpPr>
        <p:spPr>
          <a:xfrm>
            <a:off x="4206001" y="1341438"/>
            <a:ext cx="3780000" cy="507523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00"/>
              </a:spcBef>
              <a:spcAft>
                <a:spcPts val="0"/>
              </a:spcAft>
              <a:buClr>
                <a:schemeClr val="accent1"/>
              </a:buClr>
              <a:buSzPts val="1800"/>
              <a:buNone/>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71" name="Google Shape;171;p22"/>
          <p:cNvSpPr txBox="1">
            <a:spLocks noGrp="1"/>
          </p:cNvSpPr>
          <p:nvPr>
            <p:ph type="sldNum" idx="12"/>
          </p:nvPr>
        </p:nvSpPr>
        <p:spPr>
          <a:xfrm>
            <a:off x="5835801" y="6565605"/>
            <a:ext cx="520398" cy="28010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i="0">
                <a:solidFill>
                  <a:schemeClr val="accent1"/>
                </a:solidFill>
                <a:latin typeface="Calibri"/>
                <a:ea typeface="Calibri"/>
                <a:cs typeface="Calibri"/>
                <a:sym typeface="Calibri"/>
              </a:defRPr>
            </a:lvl1pPr>
            <a:lvl2pPr marL="0" lvl="1" indent="0" algn="ctr">
              <a:spcBef>
                <a:spcPts val="0"/>
              </a:spcBef>
              <a:buNone/>
              <a:defRPr sz="1000" i="0">
                <a:solidFill>
                  <a:schemeClr val="accent1"/>
                </a:solidFill>
                <a:latin typeface="Calibri"/>
                <a:ea typeface="Calibri"/>
                <a:cs typeface="Calibri"/>
                <a:sym typeface="Calibri"/>
              </a:defRPr>
            </a:lvl2pPr>
            <a:lvl3pPr marL="0" lvl="2" indent="0" algn="ctr">
              <a:spcBef>
                <a:spcPts val="0"/>
              </a:spcBef>
              <a:buNone/>
              <a:defRPr sz="1000" i="0">
                <a:solidFill>
                  <a:schemeClr val="accent1"/>
                </a:solidFill>
                <a:latin typeface="Calibri"/>
                <a:ea typeface="Calibri"/>
                <a:cs typeface="Calibri"/>
                <a:sym typeface="Calibri"/>
              </a:defRPr>
            </a:lvl3pPr>
            <a:lvl4pPr marL="0" lvl="3" indent="0" algn="ctr">
              <a:spcBef>
                <a:spcPts val="0"/>
              </a:spcBef>
              <a:buNone/>
              <a:defRPr sz="1000" i="0">
                <a:solidFill>
                  <a:schemeClr val="accent1"/>
                </a:solidFill>
                <a:latin typeface="Calibri"/>
                <a:ea typeface="Calibri"/>
                <a:cs typeface="Calibri"/>
                <a:sym typeface="Calibri"/>
              </a:defRPr>
            </a:lvl4pPr>
            <a:lvl5pPr marL="0" lvl="4" indent="0" algn="ctr">
              <a:spcBef>
                <a:spcPts val="0"/>
              </a:spcBef>
              <a:buNone/>
              <a:defRPr sz="1000" i="0">
                <a:solidFill>
                  <a:schemeClr val="accent1"/>
                </a:solidFill>
                <a:latin typeface="Calibri"/>
                <a:ea typeface="Calibri"/>
                <a:cs typeface="Calibri"/>
                <a:sym typeface="Calibri"/>
              </a:defRPr>
            </a:lvl5pPr>
            <a:lvl6pPr marL="0" lvl="5" indent="0" algn="ctr">
              <a:spcBef>
                <a:spcPts val="0"/>
              </a:spcBef>
              <a:buNone/>
              <a:defRPr sz="1000" i="0">
                <a:solidFill>
                  <a:schemeClr val="accent1"/>
                </a:solidFill>
                <a:latin typeface="Calibri"/>
                <a:ea typeface="Calibri"/>
                <a:cs typeface="Calibri"/>
                <a:sym typeface="Calibri"/>
              </a:defRPr>
            </a:lvl6pPr>
            <a:lvl7pPr marL="0" lvl="6" indent="0" algn="ctr">
              <a:spcBef>
                <a:spcPts val="0"/>
              </a:spcBef>
              <a:buNone/>
              <a:defRPr sz="1000" i="0">
                <a:solidFill>
                  <a:schemeClr val="accent1"/>
                </a:solidFill>
                <a:latin typeface="Calibri"/>
                <a:ea typeface="Calibri"/>
                <a:cs typeface="Calibri"/>
                <a:sym typeface="Calibri"/>
              </a:defRPr>
            </a:lvl7pPr>
            <a:lvl8pPr marL="0" lvl="7" indent="0" algn="ctr">
              <a:spcBef>
                <a:spcPts val="0"/>
              </a:spcBef>
              <a:buNone/>
              <a:defRPr sz="1000" i="0">
                <a:solidFill>
                  <a:schemeClr val="accent1"/>
                </a:solidFill>
                <a:latin typeface="Calibri"/>
                <a:ea typeface="Calibri"/>
                <a:cs typeface="Calibri"/>
                <a:sym typeface="Calibri"/>
              </a:defRPr>
            </a:lvl8pPr>
            <a:lvl9pPr marL="0" lvl="8" indent="0" algn="ctr">
              <a:spcBef>
                <a:spcPts val="0"/>
              </a:spcBef>
              <a:buNone/>
              <a:defRPr sz="1000" i="0">
                <a:solidFill>
                  <a:schemeClr val="accent1"/>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172" name="Google Shape;172;p22"/>
          <p:cNvSpPr txBox="1">
            <a:spLocks noGrp="1"/>
          </p:cNvSpPr>
          <p:nvPr>
            <p:ph type="ftr" idx="11"/>
          </p:nvPr>
        </p:nvSpPr>
        <p:spPr>
          <a:xfrm>
            <a:off x="334965" y="6565605"/>
            <a:ext cx="1652861" cy="2801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i="0">
                <a:solidFill>
                  <a:schemeClr val="accent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3" name="Google Shape;173;p22"/>
          <p:cNvSpPr txBox="1">
            <a:spLocks noGrp="1"/>
          </p:cNvSpPr>
          <p:nvPr>
            <p:ph type="dt" idx="10"/>
          </p:nvPr>
        </p:nvSpPr>
        <p:spPr>
          <a:xfrm>
            <a:off x="10837033" y="6565605"/>
            <a:ext cx="1020003" cy="28010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000" i="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174" name="Google Shape;174;p22"/>
          <p:cNvCxnSpPr>
            <a:endCxn id="172" idx="1"/>
          </p:cNvCxnSpPr>
          <p:nvPr/>
        </p:nvCxnSpPr>
        <p:spPr>
          <a:xfrm>
            <a:off x="-135" y="6705659"/>
            <a:ext cx="335100" cy="0"/>
          </a:xfrm>
          <a:prstGeom prst="straightConnector1">
            <a:avLst/>
          </a:prstGeom>
          <a:noFill/>
          <a:ln w="19050" cap="flat" cmpd="sng">
            <a:solidFill>
              <a:srgbClr val="00C2F7"/>
            </a:solidFill>
            <a:prstDash val="solid"/>
            <a:miter lim="800000"/>
            <a:headEnd type="none" w="sm" len="sm"/>
            <a:tailEnd type="none" w="sm" len="sm"/>
          </a:ln>
        </p:spPr>
      </p:cxnSp>
      <p:cxnSp>
        <p:nvCxnSpPr>
          <p:cNvPr id="175" name="Google Shape;175;p22"/>
          <p:cNvCxnSpPr/>
          <p:nvPr/>
        </p:nvCxnSpPr>
        <p:spPr>
          <a:xfrm>
            <a:off x="1987826" y="6705660"/>
            <a:ext cx="3847975" cy="0"/>
          </a:xfrm>
          <a:prstGeom prst="straightConnector1">
            <a:avLst/>
          </a:prstGeom>
          <a:noFill/>
          <a:ln w="19050" cap="flat" cmpd="sng">
            <a:solidFill>
              <a:srgbClr val="00C2F7"/>
            </a:solidFill>
            <a:prstDash val="solid"/>
            <a:miter lim="800000"/>
            <a:headEnd type="none" w="sm" len="sm"/>
            <a:tailEnd type="none" w="sm" len="sm"/>
          </a:ln>
        </p:spPr>
      </p:cxnSp>
      <p:cxnSp>
        <p:nvCxnSpPr>
          <p:cNvPr id="176" name="Google Shape;176;p22"/>
          <p:cNvCxnSpPr/>
          <p:nvPr/>
        </p:nvCxnSpPr>
        <p:spPr>
          <a:xfrm>
            <a:off x="6356199" y="6705660"/>
            <a:ext cx="4480834" cy="0"/>
          </a:xfrm>
          <a:prstGeom prst="straightConnector1">
            <a:avLst/>
          </a:prstGeom>
          <a:noFill/>
          <a:ln w="19050" cap="flat" cmpd="sng">
            <a:solidFill>
              <a:srgbClr val="0400FF"/>
            </a:solidFill>
            <a:prstDash val="solid"/>
            <a:miter lim="800000"/>
            <a:headEnd type="none" w="sm" len="sm"/>
            <a:tailEnd type="none" w="sm" len="sm"/>
          </a:ln>
        </p:spPr>
      </p:cxnSp>
      <p:cxnSp>
        <p:nvCxnSpPr>
          <p:cNvPr id="177" name="Google Shape;177;p22"/>
          <p:cNvCxnSpPr/>
          <p:nvPr/>
        </p:nvCxnSpPr>
        <p:spPr>
          <a:xfrm>
            <a:off x="11857036" y="6701128"/>
            <a:ext cx="334964" cy="4532"/>
          </a:xfrm>
          <a:prstGeom prst="straightConnector1">
            <a:avLst/>
          </a:prstGeom>
          <a:noFill/>
          <a:ln w="19050" cap="flat" cmpd="sng">
            <a:solidFill>
              <a:srgbClr val="FA0951"/>
            </a:solidFill>
            <a:prstDash val="solid"/>
            <a:miter lim="800000"/>
            <a:headEnd type="none" w="sm" len="sm"/>
            <a:tailEnd type="none" w="sm" len="sm"/>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Subtitle &amp; 3 Columns Layout">
  <p:cSld name="Title, Subtitle &amp; 3 Columns Layout">
    <p:spTree>
      <p:nvGrpSpPr>
        <p:cNvPr id="1" name="Shape 178"/>
        <p:cNvGrpSpPr/>
        <p:nvPr/>
      </p:nvGrpSpPr>
      <p:grpSpPr>
        <a:xfrm>
          <a:off x="0" y="0"/>
          <a:ext cx="0" cy="0"/>
          <a:chOff x="0" y="0"/>
          <a:chExt cx="0" cy="0"/>
        </a:xfrm>
      </p:grpSpPr>
      <p:pic>
        <p:nvPicPr>
          <p:cNvPr id="179" name="Google Shape;179;p23"/>
          <p:cNvPicPr preferRelativeResize="0"/>
          <p:nvPr/>
        </p:nvPicPr>
        <p:blipFill rotWithShape="1">
          <a:blip r:embed="rId2">
            <a:alphaModFix/>
          </a:blip>
          <a:srcRect/>
          <a:stretch/>
        </p:blipFill>
        <p:spPr>
          <a:xfrm>
            <a:off x="302115" y="345470"/>
            <a:ext cx="142875" cy="476250"/>
          </a:xfrm>
          <a:prstGeom prst="rect">
            <a:avLst/>
          </a:prstGeom>
          <a:noFill/>
          <a:ln>
            <a:noFill/>
          </a:ln>
        </p:spPr>
      </p:pic>
      <p:pic>
        <p:nvPicPr>
          <p:cNvPr id="180" name="Google Shape;180;p23"/>
          <p:cNvPicPr preferRelativeResize="0"/>
          <p:nvPr/>
        </p:nvPicPr>
        <p:blipFill rotWithShape="1">
          <a:blip r:embed="rId3">
            <a:alphaModFix/>
          </a:blip>
          <a:srcRect/>
          <a:stretch/>
        </p:blipFill>
        <p:spPr>
          <a:xfrm>
            <a:off x="10838932" y="0"/>
            <a:ext cx="1020002" cy="720000"/>
          </a:xfrm>
          <a:prstGeom prst="rect">
            <a:avLst/>
          </a:prstGeom>
          <a:noFill/>
          <a:ln>
            <a:noFill/>
          </a:ln>
        </p:spPr>
      </p:pic>
      <p:sp>
        <p:nvSpPr>
          <p:cNvPr id="181" name="Google Shape;181;p23"/>
          <p:cNvSpPr txBox="1">
            <a:spLocks noGrp="1"/>
          </p:cNvSpPr>
          <p:nvPr>
            <p:ph type="body" idx="1"/>
          </p:nvPr>
        </p:nvSpPr>
        <p:spPr>
          <a:xfrm>
            <a:off x="333066" y="864088"/>
            <a:ext cx="11525868" cy="402737"/>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300"/>
              </a:spcBef>
              <a:spcAft>
                <a:spcPts val="0"/>
              </a:spcAft>
              <a:buClr>
                <a:schemeClr val="accent1"/>
              </a:buClr>
              <a:buSzPts val="2400"/>
              <a:buNone/>
              <a:defRPr sz="2400">
                <a:latin typeface="Calibri"/>
                <a:ea typeface="Calibri"/>
                <a:cs typeface="Calibri"/>
                <a:sym typeface="Calibri"/>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82" name="Google Shape;182;p23"/>
          <p:cNvSpPr txBox="1">
            <a:spLocks noGrp="1"/>
          </p:cNvSpPr>
          <p:nvPr>
            <p:ph type="body" idx="2"/>
          </p:nvPr>
        </p:nvSpPr>
        <p:spPr>
          <a:xfrm>
            <a:off x="334964" y="1341438"/>
            <a:ext cx="3780000" cy="507523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00"/>
              </a:spcBef>
              <a:spcAft>
                <a:spcPts val="0"/>
              </a:spcAft>
              <a:buClr>
                <a:schemeClr val="accent1"/>
              </a:buClr>
              <a:buSzPts val="1800"/>
              <a:buNone/>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83" name="Google Shape;183;p23"/>
          <p:cNvSpPr txBox="1">
            <a:spLocks noGrp="1"/>
          </p:cNvSpPr>
          <p:nvPr>
            <p:ph type="title"/>
          </p:nvPr>
        </p:nvSpPr>
        <p:spPr>
          <a:xfrm>
            <a:off x="334963" y="333375"/>
            <a:ext cx="11522075" cy="488345"/>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1"/>
              </a:buClr>
              <a:buSzPts val="3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4" name="Google Shape;184;p23"/>
          <p:cNvSpPr txBox="1">
            <a:spLocks noGrp="1"/>
          </p:cNvSpPr>
          <p:nvPr>
            <p:ph type="body" idx="3"/>
          </p:nvPr>
        </p:nvSpPr>
        <p:spPr>
          <a:xfrm>
            <a:off x="8077038" y="1341438"/>
            <a:ext cx="3780000" cy="507523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00"/>
              </a:spcBef>
              <a:spcAft>
                <a:spcPts val="0"/>
              </a:spcAft>
              <a:buClr>
                <a:schemeClr val="accent1"/>
              </a:buClr>
              <a:buSzPts val="1800"/>
              <a:buNone/>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85" name="Google Shape;185;p23"/>
          <p:cNvSpPr txBox="1">
            <a:spLocks noGrp="1"/>
          </p:cNvSpPr>
          <p:nvPr>
            <p:ph type="body" idx="4"/>
          </p:nvPr>
        </p:nvSpPr>
        <p:spPr>
          <a:xfrm>
            <a:off x="4206001" y="1341438"/>
            <a:ext cx="3780000" cy="507523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00"/>
              </a:spcBef>
              <a:spcAft>
                <a:spcPts val="0"/>
              </a:spcAft>
              <a:buClr>
                <a:schemeClr val="accent1"/>
              </a:buClr>
              <a:buSzPts val="1800"/>
              <a:buNone/>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86" name="Google Shape;186;p23"/>
          <p:cNvSpPr txBox="1">
            <a:spLocks noGrp="1"/>
          </p:cNvSpPr>
          <p:nvPr>
            <p:ph type="sldNum" idx="12"/>
          </p:nvPr>
        </p:nvSpPr>
        <p:spPr>
          <a:xfrm>
            <a:off x="5835801" y="6565605"/>
            <a:ext cx="520398" cy="28010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i="0">
                <a:solidFill>
                  <a:schemeClr val="accent1"/>
                </a:solidFill>
                <a:latin typeface="Calibri"/>
                <a:ea typeface="Calibri"/>
                <a:cs typeface="Calibri"/>
                <a:sym typeface="Calibri"/>
              </a:defRPr>
            </a:lvl1pPr>
            <a:lvl2pPr marL="0" lvl="1" indent="0" algn="ctr">
              <a:spcBef>
                <a:spcPts val="0"/>
              </a:spcBef>
              <a:buNone/>
              <a:defRPr sz="1000" i="0">
                <a:solidFill>
                  <a:schemeClr val="accent1"/>
                </a:solidFill>
                <a:latin typeface="Calibri"/>
                <a:ea typeface="Calibri"/>
                <a:cs typeface="Calibri"/>
                <a:sym typeface="Calibri"/>
              </a:defRPr>
            </a:lvl2pPr>
            <a:lvl3pPr marL="0" lvl="2" indent="0" algn="ctr">
              <a:spcBef>
                <a:spcPts val="0"/>
              </a:spcBef>
              <a:buNone/>
              <a:defRPr sz="1000" i="0">
                <a:solidFill>
                  <a:schemeClr val="accent1"/>
                </a:solidFill>
                <a:latin typeface="Calibri"/>
                <a:ea typeface="Calibri"/>
                <a:cs typeface="Calibri"/>
                <a:sym typeface="Calibri"/>
              </a:defRPr>
            </a:lvl3pPr>
            <a:lvl4pPr marL="0" lvl="3" indent="0" algn="ctr">
              <a:spcBef>
                <a:spcPts val="0"/>
              </a:spcBef>
              <a:buNone/>
              <a:defRPr sz="1000" i="0">
                <a:solidFill>
                  <a:schemeClr val="accent1"/>
                </a:solidFill>
                <a:latin typeface="Calibri"/>
                <a:ea typeface="Calibri"/>
                <a:cs typeface="Calibri"/>
                <a:sym typeface="Calibri"/>
              </a:defRPr>
            </a:lvl4pPr>
            <a:lvl5pPr marL="0" lvl="4" indent="0" algn="ctr">
              <a:spcBef>
                <a:spcPts val="0"/>
              </a:spcBef>
              <a:buNone/>
              <a:defRPr sz="1000" i="0">
                <a:solidFill>
                  <a:schemeClr val="accent1"/>
                </a:solidFill>
                <a:latin typeface="Calibri"/>
                <a:ea typeface="Calibri"/>
                <a:cs typeface="Calibri"/>
                <a:sym typeface="Calibri"/>
              </a:defRPr>
            </a:lvl5pPr>
            <a:lvl6pPr marL="0" lvl="5" indent="0" algn="ctr">
              <a:spcBef>
                <a:spcPts val="0"/>
              </a:spcBef>
              <a:buNone/>
              <a:defRPr sz="1000" i="0">
                <a:solidFill>
                  <a:schemeClr val="accent1"/>
                </a:solidFill>
                <a:latin typeface="Calibri"/>
                <a:ea typeface="Calibri"/>
                <a:cs typeface="Calibri"/>
                <a:sym typeface="Calibri"/>
              </a:defRPr>
            </a:lvl6pPr>
            <a:lvl7pPr marL="0" lvl="6" indent="0" algn="ctr">
              <a:spcBef>
                <a:spcPts val="0"/>
              </a:spcBef>
              <a:buNone/>
              <a:defRPr sz="1000" i="0">
                <a:solidFill>
                  <a:schemeClr val="accent1"/>
                </a:solidFill>
                <a:latin typeface="Calibri"/>
                <a:ea typeface="Calibri"/>
                <a:cs typeface="Calibri"/>
                <a:sym typeface="Calibri"/>
              </a:defRPr>
            </a:lvl7pPr>
            <a:lvl8pPr marL="0" lvl="7" indent="0" algn="ctr">
              <a:spcBef>
                <a:spcPts val="0"/>
              </a:spcBef>
              <a:buNone/>
              <a:defRPr sz="1000" i="0">
                <a:solidFill>
                  <a:schemeClr val="accent1"/>
                </a:solidFill>
                <a:latin typeface="Calibri"/>
                <a:ea typeface="Calibri"/>
                <a:cs typeface="Calibri"/>
                <a:sym typeface="Calibri"/>
              </a:defRPr>
            </a:lvl8pPr>
            <a:lvl9pPr marL="0" lvl="8" indent="0" algn="ctr">
              <a:spcBef>
                <a:spcPts val="0"/>
              </a:spcBef>
              <a:buNone/>
              <a:defRPr sz="1000" i="0">
                <a:solidFill>
                  <a:schemeClr val="accent1"/>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187" name="Google Shape;187;p23"/>
          <p:cNvSpPr txBox="1">
            <a:spLocks noGrp="1"/>
          </p:cNvSpPr>
          <p:nvPr>
            <p:ph type="ftr" idx="11"/>
          </p:nvPr>
        </p:nvSpPr>
        <p:spPr>
          <a:xfrm>
            <a:off x="334965" y="6565605"/>
            <a:ext cx="1652861" cy="2801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i="0">
                <a:solidFill>
                  <a:schemeClr val="accent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8" name="Google Shape;188;p23"/>
          <p:cNvSpPr txBox="1">
            <a:spLocks noGrp="1"/>
          </p:cNvSpPr>
          <p:nvPr>
            <p:ph type="dt" idx="10"/>
          </p:nvPr>
        </p:nvSpPr>
        <p:spPr>
          <a:xfrm>
            <a:off x="10837033" y="6565605"/>
            <a:ext cx="1020003" cy="28010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000" i="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189" name="Google Shape;189;p23"/>
          <p:cNvCxnSpPr>
            <a:endCxn id="187" idx="1"/>
          </p:cNvCxnSpPr>
          <p:nvPr/>
        </p:nvCxnSpPr>
        <p:spPr>
          <a:xfrm>
            <a:off x="-135" y="6705659"/>
            <a:ext cx="335100" cy="0"/>
          </a:xfrm>
          <a:prstGeom prst="straightConnector1">
            <a:avLst/>
          </a:prstGeom>
          <a:noFill/>
          <a:ln w="19050" cap="flat" cmpd="sng">
            <a:solidFill>
              <a:srgbClr val="00C2F7"/>
            </a:solidFill>
            <a:prstDash val="solid"/>
            <a:miter lim="800000"/>
            <a:headEnd type="none" w="sm" len="sm"/>
            <a:tailEnd type="none" w="sm" len="sm"/>
          </a:ln>
        </p:spPr>
      </p:cxnSp>
      <p:cxnSp>
        <p:nvCxnSpPr>
          <p:cNvPr id="190" name="Google Shape;190;p23"/>
          <p:cNvCxnSpPr/>
          <p:nvPr/>
        </p:nvCxnSpPr>
        <p:spPr>
          <a:xfrm>
            <a:off x="1987826" y="6705660"/>
            <a:ext cx="3847975" cy="0"/>
          </a:xfrm>
          <a:prstGeom prst="straightConnector1">
            <a:avLst/>
          </a:prstGeom>
          <a:noFill/>
          <a:ln w="19050" cap="flat" cmpd="sng">
            <a:solidFill>
              <a:srgbClr val="00C2F7"/>
            </a:solidFill>
            <a:prstDash val="solid"/>
            <a:miter lim="800000"/>
            <a:headEnd type="none" w="sm" len="sm"/>
            <a:tailEnd type="none" w="sm" len="sm"/>
          </a:ln>
        </p:spPr>
      </p:cxnSp>
      <p:cxnSp>
        <p:nvCxnSpPr>
          <p:cNvPr id="191" name="Google Shape;191;p23"/>
          <p:cNvCxnSpPr/>
          <p:nvPr/>
        </p:nvCxnSpPr>
        <p:spPr>
          <a:xfrm>
            <a:off x="6356199" y="6705660"/>
            <a:ext cx="4480834" cy="0"/>
          </a:xfrm>
          <a:prstGeom prst="straightConnector1">
            <a:avLst/>
          </a:prstGeom>
          <a:noFill/>
          <a:ln w="19050" cap="flat" cmpd="sng">
            <a:solidFill>
              <a:srgbClr val="0400FF"/>
            </a:solidFill>
            <a:prstDash val="solid"/>
            <a:miter lim="800000"/>
            <a:headEnd type="none" w="sm" len="sm"/>
            <a:tailEnd type="none" w="sm" len="sm"/>
          </a:ln>
        </p:spPr>
      </p:cxnSp>
      <p:cxnSp>
        <p:nvCxnSpPr>
          <p:cNvPr id="192" name="Google Shape;192;p23"/>
          <p:cNvCxnSpPr/>
          <p:nvPr/>
        </p:nvCxnSpPr>
        <p:spPr>
          <a:xfrm>
            <a:off x="11857036" y="6701128"/>
            <a:ext cx="334964" cy="4532"/>
          </a:xfrm>
          <a:prstGeom prst="straightConnector1">
            <a:avLst/>
          </a:prstGeom>
          <a:noFill/>
          <a:ln w="19050" cap="flat" cmpd="sng">
            <a:solidFill>
              <a:srgbClr val="FA0951"/>
            </a:solidFill>
            <a:prstDash val="solid"/>
            <a:miter lim="800000"/>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GB"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GB" smtClean="0"/>
              <a:t>03/10/2023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5915245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mp; Picture only">
  <p:cSld name="Title &amp; Picture only">
    <p:spTree>
      <p:nvGrpSpPr>
        <p:cNvPr id="1" name="Shape 193"/>
        <p:cNvGrpSpPr/>
        <p:nvPr/>
      </p:nvGrpSpPr>
      <p:grpSpPr>
        <a:xfrm>
          <a:off x="0" y="0"/>
          <a:ext cx="0" cy="0"/>
          <a:chOff x="0" y="0"/>
          <a:chExt cx="0" cy="0"/>
        </a:xfrm>
      </p:grpSpPr>
      <p:pic>
        <p:nvPicPr>
          <p:cNvPr id="194" name="Google Shape;194;p24"/>
          <p:cNvPicPr preferRelativeResize="0"/>
          <p:nvPr/>
        </p:nvPicPr>
        <p:blipFill rotWithShape="1">
          <a:blip r:embed="rId2">
            <a:alphaModFix/>
          </a:blip>
          <a:srcRect/>
          <a:stretch/>
        </p:blipFill>
        <p:spPr>
          <a:xfrm>
            <a:off x="302115" y="345470"/>
            <a:ext cx="142875" cy="476250"/>
          </a:xfrm>
          <a:prstGeom prst="rect">
            <a:avLst/>
          </a:prstGeom>
          <a:noFill/>
          <a:ln>
            <a:noFill/>
          </a:ln>
        </p:spPr>
      </p:pic>
      <p:pic>
        <p:nvPicPr>
          <p:cNvPr id="195" name="Google Shape;195;p24"/>
          <p:cNvPicPr preferRelativeResize="0"/>
          <p:nvPr/>
        </p:nvPicPr>
        <p:blipFill rotWithShape="1">
          <a:blip r:embed="rId3">
            <a:alphaModFix/>
          </a:blip>
          <a:srcRect/>
          <a:stretch/>
        </p:blipFill>
        <p:spPr>
          <a:xfrm>
            <a:off x="10838932" y="0"/>
            <a:ext cx="1020002" cy="720000"/>
          </a:xfrm>
          <a:prstGeom prst="rect">
            <a:avLst/>
          </a:prstGeom>
          <a:noFill/>
          <a:ln>
            <a:noFill/>
          </a:ln>
        </p:spPr>
      </p:pic>
      <p:sp>
        <p:nvSpPr>
          <p:cNvPr id="196" name="Google Shape;196;p24"/>
          <p:cNvSpPr txBox="1">
            <a:spLocks noGrp="1"/>
          </p:cNvSpPr>
          <p:nvPr>
            <p:ph type="title"/>
          </p:nvPr>
        </p:nvSpPr>
        <p:spPr>
          <a:xfrm>
            <a:off x="334963" y="333375"/>
            <a:ext cx="11522075" cy="488345"/>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1"/>
              </a:buClr>
              <a:buSzPts val="3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7" name="Google Shape;197;p24"/>
          <p:cNvSpPr>
            <a:spLocks noGrp="1"/>
          </p:cNvSpPr>
          <p:nvPr>
            <p:ph type="pic" idx="2"/>
          </p:nvPr>
        </p:nvSpPr>
        <p:spPr>
          <a:xfrm>
            <a:off x="334963" y="1341439"/>
            <a:ext cx="11522075" cy="5075236"/>
          </a:xfrm>
          <a:prstGeom prst="rect">
            <a:avLst/>
          </a:prstGeom>
          <a:noFill/>
          <a:ln>
            <a:noFill/>
          </a:ln>
        </p:spPr>
      </p:sp>
      <p:sp>
        <p:nvSpPr>
          <p:cNvPr id="198" name="Google Shape;198;p24"/>
          <p:cNvSpPr txBox="1">
            <a:spLocks noGrp="1"/>
          </p:cNvSpPr>
          <p:nvPr>
            <p:ph type="sldNum" idx="12"/>
          </p:nvPr>
        </p:nvSpPr>
        <p:spPr>
          <a:xfrm>
            <a:off x="5835801" y="6565605"/>
            <a:ext cx="520398" cy="28010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i="0">
                <a:solidFill>
                  <a:schemeClr val="accent1"/>
                </a:solidFill>
                <a:latin typeface="Calibri"/>
                <a:ea typeface="Calibri"/>
                <a:cs typeface="Calibri"/>
                <a:sym typeface="Calibri"/>
              </a:defRPr>
            </a:lvl1pPr>
            <a:lvl2pPr marL="0" lvl="1" indent="0" algn="ctr">
              <a:spcBef>
                <a:spcPts val="0"/>
              </a:spcBef>
              <a:buNone/>
              <a:defRPr sz="1000" i="0">
                <a:solidFill>
                  <a:schemeClr val="accent1"/>
                </a:solidFill>
                <a:latin typeface="Calibri"/>
                <a:ea typeface="Calibri"/>
                <a:cs typeface="Calibri"/>
                <a:sym typeface="Calibri"/>
              </a:defRPr>
            </a:lvl2pPr>
            <a:lvl3pPr marL="0" lvl="2" indent="0" algn="ctr">
              <a:spcBef>
                <a:spcPts val="0"/>
              </a:spcBef>
              <a:buNone/>
              <a:defRPr sz="1000" i="0">
                <a:solidFill>
                  <a:schemeClr val="accent1"/>
                </a:solidFill>
                <a:latin typeface="Calibri"/>
                <a:ea typeface="Calibri"/>
                <a:cs typeface="Calibri"/>
                <a:sym typeface="Calibri"/>
              </a:defRPr>
            </a:lvl3pPr>
            <a:lvl4pPr marL="0" lvl="3" indent="0" algn="ctr">
              <a:spcBef>
                <a:spcPts val="0"/>
              </a:spcBef>
              <a:buNone/>
              <a:defRPr sz="1000" i="0">
                <a:solidFill>
                  <a:schemeClr val="accent1"/>
                </a:solidFill>
                <a:latin typeface="Calibri"/>
                <a:ea typeface="Calibri"/>
                <a:cs typeface="Calibri"/>
                <a:sym typeface="Calibri"/>
              </a:defRPr>
            </a:lvl4pPr>
            <a:lvl5pPr marL="0" lvl="4" indent="0" algn="ctr">
              <a:spcBef>
                <a:spcPts val="0"/>
              </a:spcBef>
              <a:buNone/>
              <a:defRPr sz="1000" i="0">
                <a:solidFill>
                  <a:schemeClr val="accent1"/>
                </a:solidFill>
                <a:latin typeface="Calibri"/>
                <a:ea typeface="Calibri"/>
                <a:cs typeface="Calibri"/>
                <a:sym typeface="Calibri"/>
              </a:defRPr>
            </a:lvl5pPr>
            <a:lvl6pPr marL="0" lvl="5" indent="0" algn="ctr">
              <a:spcBef>
                <a:spcPts val="0"/>
              </a:spcBef>
              <a:buNone/>
              <a:defRPr sz="1000" i="0">
                <a:solidFill>
                  <a:schemeClr val="accent1"/>
                </a:solidFill>
                <a:latin typeface="Calibri"/>
                <a:ea typeface="Calibri"/>
                <a:cs typeface="Calibri"/>
                <a:sym typeface="Calibri"/>
              </a:defRPr>
            </a:lvl6pPr>
            <a:lvl7pPr marL="0" lvl="6" indent="0" algn="ctr">
              <a:spcBef>
                <a:spcPts val="0"/>
              </a:spcBef>
              <a:buNone/>
              <a:defRPr sz="1000" i="0">
                <a:solidFill>
                  <a:schemeClr val="accent1"/>
                </a:solidFill>
                <a:latin typeface="Calibri"/>
                <a:ea typeface="Calibri"/>
                <a:cs typeface="Calibri"/>
                <a:sym typeface="Calibri"/>
              </a:defRPr>
            </a:lvl7pPr>
            <a:lvl8pPr marL="0" lvl="7" indent="0" algn="ctr">
              <a:spcBef>
                <a:spcPts val="0"/>
              </a:spcBef>
              <a:buNone/>
              <a:defRPr sz="1000" i="0">
                <a:solidFill>
                  <a:schemeClr val="accent1"/>
                </a:solidFill>
                <a:latin typeface="Calibri"/>
                <a:ea typeface="Calibri"/>
                <a:cs typeface="Calibri"/>
                <a:sym typeface="Calibri"/>
              </a:defRPr>
            </a:lvl8pPr>
            <a:lvl9pPr marL="0" lvl="8" indent="0" algn="ctr">
              <a:spcBef>
                <a:spcPts val="0"/>
              </a:spcBef>
              <a:buNone/>
              <a:defRPr sz="1000" i="0">
                <a:solidFill>
                  <a:schemeClr val="accent1"/>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199" name="Google Shape;199;p24"/>
          <p:cNvSpPr txBox="1">
            <a:spLocks noGrp="1"/>
          </p:cNvSpPr>
          <p:nvPr>
            <p:ph type="ftr" idx="11"/>
          </p:nvPr>
        </p:nvSpPr>
        <p:spPr>
          <a:xfrm>
            <a:off x="334965" y="6565605"/>
            <a:ext cx="1652861" cy="2801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i="0">
                <a:solidFill>
                  <a:schemeClr val="accent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0" name="Google Shape;200;p24"/>
          <p:cNvSpPr txBox="1">
            <a:spLocks noGrp="1"/>
          </p:cNvSpPr>
          <p:nvPr>
            <p:ph type="dt" idx="10"/>
          </p:nvPr>
        </p:nvSpPr>
        <p:spPr>
          <a:xfrm>
            <a:off x="10837033" y="6565605"/>
            <a:ext cx="1020003" cy="28010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000" i="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201" name="Google Shape;201;p24"/>
          <p:cNvCxnSpPr>
            <a:endCxn id="199" idx="1"/>
          </p:cNvCxnSpPr>
          <p:nvPr/>
        </p:nvCxnSpPr>
        <p:spPr>
          <a:xfrm>
            <a:off x="-135" y="6705659"/>
            <a:ext cx="335100" cy="0"/>
          </a:xfrm>
          <a:prstGeom prst="straightConnector1">
            <a:avLst/>
          </a:prstGeom>
          <a:noFill/>
          <a:ln w="19050" cap="flat" cmpd="sng">
            <a:solidFill>
              <a:srgbClr val="00C2F7"/>
            </a:solidFill>
            <a:prstDash val="solid"/>
            <a:miter lim="800000"/>
            <a:headEnd type="none" w="sm" len="sm"/>
            <a:tailEnd type="none" w="sm" len="sm"/>
          </a:ln>
        </p:spPr>
      </p:cxnSp>
      <p:cxnSp>
        <p:nvCxnSpPr>
          <p:cNvPr id="202" name="Google Shape;202;p24"/>
          <p:cNvCxnSpPr/>
          <p:nvPr/>
        </p:nvCxnSpPr>
        <p:spPr>
          <a:xfrm>
            <a:off x="1987826" y="6705660"/>
            <a:ext cx="3847975" cy="0"/>
          </a:xfrm>
          <a:prstGeom prst="straightConnector1">
            <a:avLst/>
          </a:prstGeom>
          <a:noFill/>
          <a:ln w="19050" cap="flat" cmpd="sng">
            <a:solidFill>
              <a:srgbClr val="00C2F7"/>
            </a:solidFill>
            <a:prstDash val="solid"/>
            <a:miter lim="800000"/>
            <a:headEnd type="none" w="sm" len="sm"/>
            <a:tailEnd type="none" w="sm" len="sm"/>
          </a:ln>
        </p:spPr>
      </p:cxnSp>
      <p:cxnSp>
        <p:nvCxnSpPr>
          <p:cNvPr id="203" name="Google Shape;203;p24"/>
          <p:cNvCxnSpPr/>
          <p:nvPr/>
        </p:nvCxnSpPr>
        <p:spPr>
          <a:xfrm>
            <a:off x="6356199" y="6705660"/>
            <a:ext cx="4480834" cy="0"/>
          </a:xfrm>
          <a:prstGeom prst="straightConnector1">
            <a:avLst/>
          </a:prstGeom>
          <a:noFill/>
          <a:ln w="19050" cap="flat" cmpd="sng">
            <a:solidFill>
              <a:srgbClr val="0400FF"/>
            </a:solidFill>
            <a:prstDash val="solid"/>
            <a:miter lim="800000"/>
            <a:headEnd type="none" w="sm" len="sm"/>
            <a:tailEnd type="none" w="sm" len="sm"/>
          </a:ln>
        </p:spPr>
      </p:cxnSp>
      <p:cxnSp>
        <p:nvCxnSpPr>
          <p:cNvPr id="204" name="Google Shape;204;p24"/>
          <p:cNvCxnSpPr/>
          <p:nvPr/>
        </p:nvCxnSpPr>
        <p:spPr>
          <a:xfrm>
            <a:off x="11857036" y="6701128"/>
            <a:ext cx="334964" cy="4532"/>
          </a:xfrm>
          <a:prstGeom prst="straightConnector1">
            <a:avLst/>
          </a:prstGeom>
          <a:noFill/>
          <a:ln w="19050" cap="flat" cmpd="sng">
            <a:solidFill>
              <a:srgbClr val="FA0951"/>
            </a:solidFill>
            <a:prstDash val="solid"/>
            <a:miter lim="800000"/>
            <a:headEnd type="none" w="sm" len="sm"/>
            <a:tailEnd type="none" w="sm" len="sm"/>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Subtile &amp; Picture only">
  <p:cSld name="Title, Subtile &amp; Picture only">
    <p:spTree>
      <p:nvGrpSpPr>
        <p:cNvPr id="1" name="Shape 205"/>
        <p:cNvGrpSpPr/>
        <p:nvPr/>
      </p:nvGrpSpPr>
      <p:grpSpPr>
        <a:xfrm>
          <a:off x="0" y="0"/>
          <a:ext cx="0" cy="0"/>
          <a:chOff x="0" y="0"/>
          <a:chExt cx="0" cy="0"/>
        </a:xfrm>
      </p:grpSpPr>
      <p:pic>
        <p:nvPicPr>
          <p:cNvPr id="206" name="Google Shape;206;p25"/>
          <p:cNvPicPr preferRelativeResize="0"/>
          <p:nvPr/>
        </p:nvPicPr>
        <p:blipFill rotWithShape="1">
          <a:blip r:embed="rId2">
            <a:alphaModFix/>
          </a:blip>
          <a:srcRect/>
          <a:stretch/>
        </p:blipFill>
        <p:spPr>
          <a:xfrm>
            <a:off x="302115" y="345470"/>
            <a:ext cx="142875" cy="476250"/>
          </a:xfrm>
          <a:prstGeom prst="rect">
            <a:avLst/>
          </a:prstGeom>
          <a:noFill/>
          <a:ln>
            <a:noFill/>
          </a:ln>
        </p:spPr>
      </p:pic>
      <p:pic>
        <p:nvPicPr>
          <p:cNvPr id="207" name="Google Shape;207;p25"/>
          <p:cNvPicPr preferRelativeResize="0"/>
          <p:nvPr/>
        </p:nvPicPr>
        <p:blipFill rotWithShape="1">
          <a:blip r:embed="rId3">
            <a:alphaModFix/>
          </a:blip>
          <a:srcRect/>
          <a:stretch/>
        </p:blipFill>
        <p:spPr>
          <a:xfrm>
            <a:off x="10838932" y="0"/>
            <a:ext cx="1020002" cy="720000"/>
          </a:xfrm>
          <a:prstGeom prst="rect">
            <a:avLst/>
          </a:prstGeom>
          <a:noFill/>
          <a:ln>
            <a:noFill/>
          </a:ln>
        </p:spPr>
      </p:pic>
      <p:sp>
        <p:nvSpPr>
          <p:cNvPr id="208" name="Google Shape;208;p25"/>
          <p:cNvSpPr txBox="1">
            <a:spLocks noGrp="1"/>
          </p:cNvSpPr>
          <p:nvPr>
            <p:ph type="body" idx="1"/>
          </p:nvPr>
        </p:nvSpPr>
        <p:spPr>
          <a:xfrm>
            <a:off x="333066" y="864088"/>
            <a:ext cx="11525868" cy="402737"/>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300"/>
              </a:spcBef>
              <a:spcAft>
                <a:spcPts val="0"/>
              </a:spcAft>
              <a:buClr>
                <a:schemeClr val="accent1"/>
              </a:buClr>
              <a:buSzPts val="2400"/>
              <a:buNone/>
              <a:defRPr sz="2400">
                <a:latin typeface="Calibri"/>
                <a:ea typeface="Calibri"/>
                <a:cs typeface="Calibri"/>
                <a:sym typeface="Calibri"/>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09" name="Google Shape;209;p25"/>
          <p:cNvSpPr txBox="1">
            <a:spLocks noGrp="1"/>
          </p:cNvSpPr>
          <p:nvPr>
            <p:ph type="title"/>
          </p:nvPr>
        </p:nvSpPr>
        <p:spPr>
          <a:xfrm>
            <a:off x="334963" y="333375"/>
            <a:ext cx="11522075" cy="488345"/>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1"/>
              </a:buClr>
              <a:buSzPts val="3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0" name="Google Shape;210;p25"/>
          <p:cNvSpPr>
            <a:spLocks noGrp="1"/>
          </p:cNvSpPr>
          <p:nvPr>
            <p:ph type="pic" idx="2"/>
          </p:nvPr>
        </p:nvSpPr>
        <p:spPr>
          <a:xfrm>
            <a:off x="334963" y="1341439"/>
            <a:ext cx="11522075" cy="5075236"/>
          </a:xfrm>
          <a:prstGeom prst="rect">
            <a:avLst/>
          </a:prstGeom>
          <a:noFill/>
          <a:ln>
            <a:noFill/>
          </a:ln>
        </p:spPr>
      </p:sp>
      <p:sp>
        <p:nvSpPr>
          <p:cNvPr id="211" name="Google Shape;211;p25"/>
          <p:cNvSpPr txBox="1">
            <a:spLocks noGrp="1"/>
          </p:cNvSpPr>
          <p:nvPr>
            <p:ph type="sldNum" idx="12"/>
          </p:nvPr>
        </p:nvSpPr>
        <p:spPr>
          <a:xfrm>
            <a:off x="5835801" y="6565605"/>
            <a:ext cx="520398" cy="28010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i="0">
                <a:solidFill>
                  <a:schemeClr val="accent1"/>
                </a:solidFill>
                <a:latin typeface="Calibri"/>
                <a:ea typeface="Calibri"/>
                <a:cs typeface="Calibri"/>
                <a:sym typeface="Calibri"/>
              </a:defRPr>
            </a:lvl1pPr>
            <a:lvl2pPr marL="0" lvl="1" indent="0" algn="ctr">
              <a:spcBef>
                <a:spcPts val="0"/>
              </a:spcBef>
              <a:buNone/>
              <a:defRPr sz="1000" i="0">
                <a:solidFill>
                  <a:schemeClr val="accent1"/>
                </a:solidFill>
                <a:latin typeface="Calibri"/>
                <a:ea typeface="Calibri"/>
                <a:cs typeface="Calibri"/>
                <a:sym typeface="Calibri"/>
              </a:defRPr>
            </a:lvl2pPr>
            <a:lvl3pPr marL="0" lvl="2" indent="0" algn="ctr">
              <a:spcBef>
                <a:spcPts val="0"/>
              </a:spcBef>
              <a:buNone/>
              <a:defRPr sz="1000" i="0">
                <a:solidFill>
                  <a:schemeClr val="accent1"/>
                </a:solidFill>
                <a:latin typeface="Calibri"/>
                <a:ea typeface="Calibri"/>
                <a:cs typeface="Calibri"/>
                <a:sym typeface="Calibri"/>
              </a:defRPr>
            </a:lvl3pPr>
            <a:lvl4pPr marL="0" lvl="3" indent="0" algn="ctr">
              <a:spcBef>
                <a:spcPts val="0"/>
              </a:spcBef>
              <a:buNone/>
              <a:defRPr sz="1000" i="0">
                <a:solidFill>
                  <a:schemeClr val="accent1"/>
                </a:solidFill>
                <a:latin typeface="Calibri"/>
                <a:ea typeface="Calibri"/>
                <a:cs typeface="Calibri"/>
                <a:sym typeface="Calibri"/>
              </a:defRPr>
            </a:lvl4pPr>
            <a:lvl5pPr marL="0" lvl="4" indent="0" algn="ctr">
              <a:spcBef>
                <a:spcPts val="0"/>
              </a:spcBef>
              <a:buNone/>
              <a:defRPr sz="1000" i="0">
                <a:solidFill>
                  <a:schemeClr val="accent1"/>
                </a:solidFill>
                <a:latin typeface="Calibri"/>
                <a:ea typeface="Calibri"/>
                <a:cs typeface="Calibri"/>
                <a:sym typeface="Calibri"/>
              </a:defRPr>
            </a:lvl5pPr>
            <a:lvl6pPr marL="0" lvl="5" indent="0" algn="ctr">
              <a:spcBef>
                <a:spcPts val="0"/>
              </a:spcBef>
              <a:buNone/>
              <a:defRPr sz="1000" i="0">
                <a:solidFill>
                  <a:schemeClr val="accent1"/>
                </a:solidFill>
                <a:latin typeface="Calibri"/>
                <a:ea typeface="Calibri"/>
                <a:cs typeface="Calibri"/>
                <a:sym typeface="Calibri"/>
              </a:defRPr>
            </a:lvl6pPr>
            <a:lvl7pPr marL="0" lvl="6" indent="0" algn="ctr">
              <a:spcBef>
                <a:spcPts val="0"/>
              </a:spcBef>
              <a:buNone/>
              <a:defRPr sz="1000" i="0">
                <a:solidFill>
                  <a:schemeClr val="accent1"/>
                </a:solidFill>
                <a:latin typeface="Calibri"/>
                <a:ea typeface="Calibri"/>
                <a:cs typeface="Calibri"/>
                <a:sym typeface="Calibri"/>
              </a:defRPr>
            </a:lvl7pPr>
            <a:lvl8pPr marL="0" lvl="7" indent="0" algn="ctr">
              <a:spcBef>
                <a:spcPts val="0"/>
              </a:spcBef>
              <a:buNone/>
              <a:defRPr sz="1000" i="0">
                <a:solidFill>
                  <a:schemeClr val="accent1"/>
                </a:solidFill>
                <a:latin typeface="Calibri"/>
                <a:ea typeface="Calibri"/>
                <a:cs typeface="Calibri"/>
                <a:sym typeface="Calibri"/>
              </a:defRPr>
            </a:lvl8pPr>
            <a:lvl9pPr marL="0" lvl="8" indent="0" algn="ctr">
              <a:spcBef>
                <a:spcPts val="0"/>
              </a:spcBef>
              <a:buNone/>
              <a:defRPr sz="1000" i="0">
                <a:solidFill>
                  <a:schemeClr val="accent1"/>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212" name="Google Shape;212;p25"/>
          <p:cNvSpPr txBox="1">
            <a:spLocks noGrp="1"/>
          </p:cNvSpPr>
          <p:nvPr>
            <p:ph type="ftr" idx="11"/>
          </p:nvPr>
        </p:nvSpPr>
        <p:spPr>
          <a:xfrm>
            <a:off x="334965" y="6565605"/>
            <a:ext cx="1652861" cy="2801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i="0">
                <a:solidFill>
                  <a:schemeClr val="accent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3" name="Google Shape;213;p25"/>
          <p:cNvSpPr txBox="1">
            <a:spLocks noGrp="1"/>
          </p:cNvSpPr>
          <p:nvPr>
            <p:ph type="dt" idx="10"/>
          </p:nvPr>
        </p:nvSpPr>
        <p:spPr>
          <a:xfrm>
            <a:off x="10837033" y="6565605"/>
            <a:ext cx="1020003" cy="28010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000" i="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214" name="Google Shape;214;p25"/>
          <p:cNvCxnSpPr>
            <a:endCxn id="212" idx="1"/>
          </p:cNvCxnSpPr>
          <p:nvPr/>
        </p:nvCxnSpPr>
        <p:spPr>
          <a:xfrm>
            <a:off x="-135" y="6705659"/>
            <a:ext cx="335100" cy="0"/>
          </a:xfrm>
          <a:prstGeom prst="straightConnector1">
            <a:avLst/>
          </a:prstGeom>
          <a:noFill/>
          <a:ln w="19050" cap="flat" cmpd="sng">
            <a:solidFill>
              <a:srgbClr val="00C2F7"/>
            </a:solidFill>
            <a:prstDash val="solid"/>
            <a:miter lim="800000"/>
            <a:headEnd type="none" w="sm" len="sm"/>
            <a:tailEnd type="none" w="sm" len="sm"/>
          </a:ln>
        </p:spPr>
      </p:cxnSp>
      <p:cxnSp>
        <p:nvCxnSpPr>
          <p:cNvPr id="215" name="Google Shape;215;p25"/>
          <p:cNvCxnSpPr/>
          <p:nvPr/>
        </p:nvCxnSpPr>
        <p:spPr>
          <a:xfrm>
            <a:off x="1987826" y="6705660"/>
            <a:ext cx="3847975" cy="0"/>
          </a:xfrm>
          <a:prstGeom prst="straightConnector1">
            <a:avLst/>
          </a:prstGeom>
          <a:noFill/>
          <a:ln w="19050" cap="flat" cmpd="sng">
            <a:solidFill>
              <a:srgbClr val="00C2F7"/>
            </a:solidFill>
            <a:prstDash val="solid"/>
            <a:miter lim="800000"/>
            <a:headEnd type="none" w="sm" len="sm"/>
            <a:tailEnd type="none" w="sm" len="sm"/>
          </a:ln>
        </p:spPr>
      </p:cxnSp>
      <p:cxnSp>
        <p:nvCxnSpPr>
          <p:cNvPr id="216" name="Google Shape;216;p25"/>
          <p:cNvCxnSpPr/>
          <p:nvPr/>
        </p:nvCxnSpPr>
        <p:spPr>
          <a:xfrm>
            <a:off x="6356199" y="6705660"/>
            <a:ext cx="4480834" cy="0"/>
          </a:xfrm>
          <a:prstGeom prst="straightConnector1">
            <a:avLst/>
          </a:prstGeom>
          <a:noFill/>
          <a:ln w="19050" cap="flat" cmpd="sng">
            <a:solidFill>
              <a:srgbClr val="0400FF"/>
            </a:solidFill>
            <a:prstDash val="solid"/>
            <a:miter lim="800000"/>
            <a:headEnd type="none" w="sm" len="sm"/>
            <a:tailEnd type="none" w="sm" len="sm"/>
          </a:ln>
        </p:spPr>
      </p:cxnSp>
      <p:cxnSp>
        <p:nvCxnSpPr>
          <p:cNvPr id="217" name="Google Shape;217;p25"/>
          <p:cNvCxnSpPr/>
          <p:nvPr/>
        </p:nvCxnSpPr>
        <p:spPr>
          <a:xfrm>
            <a:off x="11857036" y="6701128"/>
            <a:ext cx="334964" cy="4532"/>
          </a:xfrm>
          <a:prstGeom prst="straightConnector1">
            <a:avLst/>
          </a:prstGeom>
          <a:noFill/>
          <a:ln w="19050" cap="flat" cmpd="sng">
            <a:solidFill>
              <a:srgbClr val="FA0951"/>
            </a:solidFill>
            <a:prstDash val="solid"/>
            <a:miter lim="800000"/>
            <a:headEnd type="none" w="sm" len="sm"/>
            <a:tailEnd type="none" w="sm" len="sm"/>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Subtitle &amp; Team Members">
  <p:cSld name="Title, Subtitle &amp; Team Members">
    <p:spTree>
      <p:nvGrpSpPr>
        <p:cNvPr id="1" name="Shape 218"/>
        <p:cNvGrpSpPr/>
        <p:nvPr/>
      </p:nvGrpSpPr>
      <p:grpSpPr>
        <a:xfrm>
          <a:off x="0" y="0"/>
          <a:ext cx="0" cy="0"/>
          <a:chOff x="0" y="0"/>
          <a:chExt cx="0" cy="0"/>
        </a:xfrm>
      </p:grpSpPr>
      <p:pic>
        <p:nvPicPr>
          <p:cNvPr id="219" name="Google Shape;219;p26"/>
          <p:cNvPicPr preferRelativeResize="0"/>
          <p:nvPr/>
        </p:nvPicPr>
        <p:blipFill rotWithShape="1">
          <a:blip r:embed="rId2">
            <a:alphaModFix/>
          </a:blip>
          <a:srcRect/>
          <a:stretch/>
        </p:blipFill>
        <p:spPr>
          <a:xfrm>
            <a:off x="302115" y="345470"/>
            <a:ext cx="142875" cy="476250"/>
          </a:xfrm>
          <a:prstGeom prst="rect">
            <a:avLst/>
          </a:prstGeom>
          <a:noFill/>
          <a:ln>
            <a:noFill/>
          </a:ln>
        </p:spPr>
      </p:pic>
      <p:pic>
        <p:nvPicPr>
          <p:cNvPr id="220" name="Google Shape;220;p26"/>
          <p:cNvPicPr preferRelativeResize="0"/>
          <p:nvPr/>
        </p:nvPicPr>
        <p:blipFill rotWithShape="1">
          <a:blip r:embed="rId3">
            <a:alphaModFix/>
          </a:blip>
          <a:srcRect/>
          <a:stretch/>
        </p:blipFill>
        <p:spPr>
          <a:xfrm>
            <a:off x="10838932" y="0"/>
            <a:ext cx="1020002" cy="720000"/>
          </a:xfrm>
          <a:prstGeom prst="rect">
            <a:avLst/>
          </a:prstGeom>
          <a:noFill/>
          <a:ln>
            <a:noFill/>
          </a:ln>
        </p:spPr>
      </p:pic>
      <p:sp>
        <p:nvSpPr>
          <p:cNvPr id="221" name="Google Shape;221;p26"/>
          <p:cNvSpPr txBox="1">
            <a:spLocks noGrp="1"/>
          </p:cNvSpPr>
          <p:nvPr>
            <p:ph type="body" idx="1"/>
          </p:nvPr>
        </p:nvSpPr>
        <p:spPr>
          <a:xfrm>
            <a:off x="333066" y="864088"/>
            <a:ext cx="11525868" cy="402737"/>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300"/>
              </a:spcBef>
              <a:spcAft>
                <a:spcPts val="0"/>
              </a:spcAft>
              <a:buClr>
                <a:schemeClr val="accent1"/>
              </a:buClr>
              <a:buSzPts val="2400"/>
              <a:buNone/>
              <a:defRPr sz="2400">
                <a:latin typeface="Calibri"/>
                <a:ea typeface="Calibri"/>
                <a:cs typeface="Calibri"/>
                <a:sym typeface="Calibri"/>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2" name="Google Shape;222;p26"/>
          <p:cNvSpPr txBox="1">
            <a:spLocks noGrp="1"/>
          </p:cNvSpPr>
          <p:nvPr>
            <p:ph type="title"/>
          </p:nvPr>
        </p:nvSpPr>
        <p:spPr>
          <a:xfrm>
            <a:off x="334963" y="333375"/>
            <a:ext cx="11522075" cy="488345"/>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1"/>
              </a:buClr>
              <a:buSzPts val="3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3" name="Google Shape;223;p26"/>
          <p:cNvSpPr txBox="1">
            <a:spLocks noGrp="1"/>
          </p:cNvSpPr>
          <p:nvPr>
            <p:ph type="body" idx="2"/>
          </p:nvPr>
        </p:nvSpPr>
        <p:spPr>
          <a:xfrm>
            <a:off x="338061"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4" name="Google Shape;224;p26"/>
          <p:cNvSpPr txBox="1">
            <a:spLocks noGrp="1"/>
          </p:cNvSpPr>
          <p:nvPr>
            <p:ph type="body" idx="3"/>
          </p:nvPr>
        </p:nvSpPr>
        <p:spPr>
          <a:xfrm>
            <a:off x="1625159"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5" name="Google Shape;225;p26"/>
          <p:cNvSpPr txBox="1">
            <a:spLocks noGrp="1"/>
          </p:cNvSpPr>
          <p:nvPr>
            <p:ph type="body" idx="4"/>
          </p:nvPr>
        </p:nvSpPr>
        <p:spPr>
          <a:xfrm>
            <a:off x="2912257"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6" name="Google Shape;226;p26"/>
          <p:cNvSpPr txBox="1">
            <a:spLocks noGrp="1"/>
          </p:cNvSpPr>
          <p:nvPr>
            <p:ph type="body" idx="5"/>
          </p:nvPr>
        </p:nvSpPr>
        <p:spPr>
          <a:xfrm>
            <a:off x="4199355"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7" name="Google Shape;227;p26"/>
          <p:cNvSpPr txBox="1">
            <a:spLocks noGrp="1"/>
          </p:cNvSpPr>
          <p:nvPr>
            <p:ph type="body" idx="6"/>
          </p:nvPr>
        </p:nvSpPr>
        <p:spPr>
          <a:xfrm>
            <a:off x="5486453"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8" name="Google Shape;228;p26"/>
          <p:cNvSpPr txBox="1">
            <a:spLocks noGrp="1"/>
          </p:cNvSpPr>
          <p:nvPr>
            <p:ph type="body" idx="7"/>
          </p:nvPr>
        </p:nvSpPr>
        <p:spPr>
          <a:xfrm>
            <a:off x="6773551"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9" name="Google Shape;229;p26"/>
          <p:cNvSpPr txBox="1">
            <a:spLocks noGrp="1"/>
          </p:cNvSpPr>
          <p:nvPr>
            <p:ph type="body" idx="8"/>
          </p:nvPr>
        </p:nvSpPr>
        <p:spPr>
          <a:xfrm>
            <a:off x="8060649"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30" name="Google Shape;230;p26"/>
          <p:cNvSpPr txBox="1">
            <a:spLocks noGrp="1"/>
          </p:cNvSpPr>
          <p:nvPr>
            <p:ph type="body" idx="9"/>
          </p:nvPr>
        </p:nvSpPr>
        <p:spPr>
          <a:xfrm>
            <a:off x="9347747"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31" name="Google Shape;231;p26"/>
          <p:cNvSpPr txBox="1">
            <a:spLocks noGrp="1"/>
          </p:cNvSpPr>
          <p:nvPr>
            <p:ph type="body" idx="13"/>
          </p:nvPr>
        </p:nvSpPr>
        <p:spPr>
          <a:xfrm>
            <a:off x="10634846"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32" name="Google Shape;232;p26"/>
          <p:cNvSpPr>
            <a:spLocks noGrp="1"/>
          </p:cNvSpPr>
          <p:nvPr>
            <p:ph type="pic" idx="14"/>
          </p:nvPr>
        </p:nvSpPr>
        <p:spPr>
          <a:xfrm>
            <a:off x="505771" y="1410882"/>
            <a:ext cx="885600" cy="863999"/>
          </a:xfrm>
          <a:prstGeom prst="rect">
            <a:avLst/>
          </a:prstGeom>
          <a:noFill/>
          <a:ln w="9525" cap="flat" cmpd="sng">
            <a:solidFill>
              <a:schemeClr val="accent1"/>
            </a:solidFill>
            <a:prstDash val="solid"/>
            <a:round/>
            <a:headEnd type="none" w="sm" len="sm"/>
            <a:tailEnd type="none" w="sm" len="sm"/>
          </a:ln>
        </p:spPr>
      </p:sp>
      <p:sp>
        <p:nvSpPr>
          <p:cNvPr id="233" name="Google Shape;233;p26"/>
          <p:cNvSpPr>
            <a:spLocks noGrp="1"/>
          </p:cNvSpPr>
          <p:nvPr>
            <p:ph type="pic" idx="15"/>
          </p:nvPr>
        </p:nvSpPr>
        <p:spPr>
          <a:xfrm>
            <a:off x="1792191" y="1410882"/>
            <a:ext cx="885600" cy="863999"/>
          </a:xfrm>
          <a:prstGeom prst="rect">
            <a:avLst/>
          </a:prstGeom>
          <a:noFill/>
          <a:ln w="9525" cap="flat" cmpd="sng">
            <a:solidFill>
              <a:schemeClr val="accent1"/>
            </a:solidFill>
            <a:prstDash val="solid"/>
            <a:round/>
            <a:headEnd type="none" w="sm" len="sm"/>
            <a:tailEnd type="none" w="sm" len="sm"/>
          </a:ln>
        </p:spPr>
      </p:sp>
      <p:sp>
        <p:nvSpPr>
          <p:cNvPr id="234" name="Google Shape;234;p26"/>
          <p:cNvSpPr>
            <a:spLocks noGrp="1"/>
          </p:cNvSpPr>
          <p:nvPr>
            <p:ph type="pic" idx="16"/>
          </p:nvPr>
        </p:nvSpPr>
        <p:spPr>
          <a:xfrm>
            <a:off x="3079289" y="1410882"/>
            <a:ext cx="885600" cy="863999"/>
          </a:xfrm>
          <a:prstGeom prst="rect">
            <a:avLst/>
          </a:prstGeom>
          <a:noFill/>
          <a:ln w="9525" cap="flat" cmpd="sng">
            <a:solidFill>
              <a:schemeClr val="accent1"/>
            </a:solidFill>
            <a:prstDash val="solid"/>
            <a:round/>
            <a:headEnd type="none" w="sm" len="sm"/>
            <a:tailEnd type="none" w="sm" len="sm"/>
          </a:ln>
        </p:spPr>
      </p:sp>
      <p:sp>
        <p:nvSpPr>
          <p:cNvPr id="235" name="Google Shape;235;p26"/>
          <p:cNvSpPr>
            <a:spLocks noGrp="1"/>
          </p:cNvSpPr>
          <p:nvPr>
            <p:ph type="pic" idx="17"/>
          </p:nvPr>
        </p:nvSpPr>
        <p:spPr>
          <a:xfrm>
            <a:off x="4366387" y="1410882"/>
            <a:ext cx="885600" cy="863999"/>
          </a:xfrm>
          <a:prstGeom prst="rect">
            <a:avLst/>
          </a:prstGeom>
          <a:noFill/>
          <a:ln w="9525" cap="flat" cmpd="sng">
            <a:solidFill>
              <a:schemeClr val="accent1"/>
            </a:solidFill>
            <a:prstDash val="solid"/>
            <a:round/>
            <a:headEnd type="none" w="sm" len="sm"/>
            <a:tailEnd type="none" w="sm" len="sm"/>
          </a:ln>
        </p:spPr>
      </p:sp>
      <p:sp>
        <p:nvSpPr>
          <p:cNvPr id="236" name="Google Shape;236;p26"/>
          <p:cNvSpPr>
            <a:spLocks noGrp="1"/>
          </p:cNvSpPr>
          <p:nvPr>
            <p:ph type="pic" idx="18"/>
          </p:nvPr>
        </p:nvSpPr>
        <p:spPr>
          <a:xfrm>
            <a:off x="5653485" y="1410882"/>
            <a:ext cx="885600" cy="863999"/>
          </a:xfrm>
          <a:prstGeom prst="rect">
            <a:avLst/>
          </a:prstGeom>
          <a:noFill/>
          <a:ln w="9525" cap="flat" cmpd="sng">
            <a:solidFill>
              <a:schemeClr val="accent1"/>
            </a:solidFill>
            <a:prstDash val="solid"/>
            <a:round/>
            <a:headEnd type="none" w="sm" len="sm"/>
            <a:tailEnd type="none" w="sm" len="sm"/>
          </a:ln>
        </p:spPr>
      </p:sp>
      <p:sp>
        <p:nvSpPr>
          <p:cNvPr id="237" name="Google Shape;237;p26"/>
          <p:cNvSpPr>
            <a:spLocks noGrp="1"/>
          </p:cNvSpPr>
          <p:nvPr>
            <p:ph type="pic" idx="19"/>
          </p:nvPr>
        </p:nvSpPr>
        <p:spPr>
          <a:xfrm>
            <a:off x="6940583" y="1410882"/>
            <a:ext cx="885600" cy="863999"/>
          </a:xfrm>
          <a:prstGeom prst="rect">
            <a:avLst/>
          </a:prstGeom>
          <a:noFill/>
          <a:ln w="9525" cap="flat" cmpd="sng">
            <a:solidFill>
              <a:schemeClr val="accent1"/>
            </a:solidFill>
            <a:prstDash val="solid"/>
            <a:round/>
            <a:headEnd type="none" w="sm" len="sm"/>
            <a:tailEnd type="none" w="sm" len="sm"/>
          </a:ln>
        </p:spPr>
      </p:sp>
      <p:sp>
        <p:nvSpPr>
          <p:cNvPr id="238" name="Google Shape;238;p26"/>
          <p:cNvSpPr>
            <a:spLocks noGrp="1"/>
          </p:cNvSpPr>
          <p:nvPr>
            <p:ph type="pic" idx="20"/>
          </p:nvPr>
        </p:nvSpPr>
        <p:spPr>
          <a:xfrm>
            <a:off x="8227681" y="1410882"/>
            <a:ext cx="885600" cy="863999"/>
          </a:xfrm>
          <a:prstGeom prst="rect">
            <a:avLst/>
          </a:prstGeom>
          <a:noFill/>
          <a:ln w="9525" cap="flat" cmpd="sng">
            <a:solidFill>
              <a:schemeClr val="accent1"/>
            </a:solidFill>
            <a:prstDash val="solid"/>
            <a:round/>
            <a:headEnd type="none" w="sm" len="sm"/>
            <a:tailEnd type="none" w="sm" len="sm"/>
          </a:ln>
        </p:spPr>
      </p:sp>
      <p:sp>
        <p:nvSpPr>
          <p:cNvPr id="239" name="Google Shape;239;p26"/>
          <p:cNvSpPr>
            <a:spLocks noGrp="1"/>
          </p:cNvSpPr>
          <p:nvPr>
            <p:ph type="pic" idx="21"/>
          </p:nvPr>
        </p:nvSpPr>
        <p:spPr>
          <a:xfrm>
            <a:off x="9514779" y="1410882"/>
            <a:ext cx="885600" cy="863999"/>
          </a:xfrm>
          <a:prstGeom prst="rect">
            <a:avLst/>
          </a:prstGeom>
          <a:noFill/>
          <a:ln w="9525" cap="flat" cmpd="sng">
            <a:solidFill>
              <a:schemeClr val="accent1"/>
            </a:solidFill>
            <a:prstDash val="solid"/>
            <a:round/>
            <a:headEnd type="none" w="sm" len="sm"/>
            <a:tailEnd type="none" w="sm" len="sm"/>
          </a:ln>
        </p:spPr>
      </p:sp>
      <p:sp>
        <p:nvSpPr>
          <p:cNvPr id="240" name="Google Shape;240;p26"/>
          <p:cNvSpPr>
            <a:spLocks noGrp="1"/>
          </p:cNvSpPr>
          <p:nvPr>
            <p:ph type="pic" idx="22"/>
          </p:nvPr>
        </p:nvSpPr>
        <p:spPr>
          <a:xfrm>
            <a:off x="10801878" y="1410882"/>
            <a:ext cx="885600" cy="863999"/>
          </a:xfrm>
          <a:prstGeom prst="rect">
            <a:avLst/>
          </a:prstGeom>
          <a:noFill/>
          <a:ln w="9525" cap="flat" cmpd="sng">
            <a:solidFill>
              <a:schemeClr val="accent1"/>
            </a:solidFill>
            <a:prstDash val="solid"/>
            <a:round/>
            <a:headEnd type="none" w="sm" len="sm"/>
            <a:tailEnd type="none" w="sm" len="sm"/>
          </a:ln>
        </p:spPr>
      </p:sp>
      <p:sp>
        <p:nvSpPr>
          <p:cNvPr id="241" name="Google Shape;241;p26"/>
          <p:cNvSpPr txBox="1">
            <a:spLocks noGrp="1"/>
          </p:cNvSpPr>
          <p:nvPr>
            <p:ph type="body" idx="23"/>
          </p:nvPr>
        </p:nvSpPr>
        <p:spPr>
          <a:xfrm>
            <a:off x="338061" y="4049999"/>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42" name="Google Shape;242;p26"/>
          <p:cNvSpPr txBox="1">
            <a:spLocks noGrp="1"/>
          </p:cNvSpPr>
          <p:nvPr>
            <p:ph type="body" idx="24"/>
          </p:nvPr>
        </p:nvSpPr>
        <p:spPr>
          <a:xfrm>
            <a:off x="1625159" y="4049999"/>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43" name="Google Shape;243;p26"/>
          <p:cNvSpPr txBox="1">
            <a:spLocks noGrp="1"/>
          </p:cNvSpPr>
          <p:nvPr>
            <p:ph type="body" idx="25"/>
          </p:nvPr>
        </p:nvSpPr>
        <p:spPr>
          <a:xfrm>
            <a:off x="2912257" y="4049999"/>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44" name="Google Shape;244;p26"/>
          <p:cNvSpPr txBox="1">
            <a:spLocks noGrp="1"/>
          </p:cNvSpPr>
          <p:nvPr>
            <p:ph type="body" idx="26"/>
          </p:nvPr>
        </p:nvSpPr>
        <p:spPr>
          <a:xfrm>
            <a:off x="4199355" y="4049999"/>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45" name="Google Shape;245;p26"/>
          <p:cNvSpPr txBox="1">
            <a:spLocks noGrp="1"/>
          </p:cNvSpPr>
          <p:nvPr>
            <p:ph type="body" idx="27"/>
          </p:nvPr>
        </p:nvSpPr>
        <p:spPr>
          <a:xfrm>
            <a:off x="5486453" y="4049999"/>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46" name="Google Shape;246;p26"/>
          <p:cNvSpPr txBox="1">
            <a:spLocks noGrp="1"/>
          </p:cNvSpPr>
          <p:nvPr>
            <p:ph type="body" idx="28"/>
          </p:nvPr>
        </p:nvSpPr>
        <p:spPr>
          <a:xfrm>
            <a:off x="6773551" y="4049999"/>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47" name="Google Shape;247;p26"/>
          <p:cNvSpPr txBox="1">
            <a:spLocks noGrp="1"/>
          </p:cNvSpPr>
          <p:nvPr>
            <p:ph type="body" idx="29"/>
          </p:nvPr>
        </p:nvSpPr>
        <p:spPr>
          <a:xfrm>
            <a:off x="8060649" y="4049999"/>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48" name="Google Shape;248;p26"/>
          <p:cNvSpPr txBox="1">
            <a:spLocks noGrp="1"/>
          </p:cNvSpPr>
          <p:nvPr>
            <p:ph type="body" idx="30"/>
          </p:nvPr>
        </p:nvSpPr>
        <p:spPr>
          <a:xfrm>
            <a:off x="9347747" y="4049999"/>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49" name="Google Shape;249;p26"/>
          <p:cNvSpPr txBox="1">
            <a:spLocks noGrp="1"/>
          </p:cNvSpPr>
          <p:nvPr>
            <p:ph type="body" idx="31"/>
          </p:nvPr>
        </p:nvSpPr>
        <p:spPr>
          <a:xfrm>
            <a:off x="10634846" y="4049999"/>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50" name="Google Shape;250;p26"/>
          <p:cNvSpPr>
            <a:spLocks noGrp="1"/>
          </p:cNvSpPr>
          <p:nvPr>
            <p:ph type="pic" idx="32"/>
          </p:nvPr>
        </p:nvSpPr>
        <p:spPr>
          <a:xfrm>
            <a:off x="505771" y="3121391"/>
            <a:ext cx="885600" cy="863999"/>
          </a:xfrm>
          <a:prstGeom prst="rect">
            <a:avLst/>
          </a:prstGeom>
          <a:noFill/>
          <a:ln w="9525" cap="flat" cmpd="sng">
            <a:solidFill>
              <a:schemeClr val="accent1"/>
            </a:solidFill>
            <a:prstDash val="solid"/>
            <a:round/>
            <a:headEnd type="none" w="sm" len="sm"/>
            <a:tailEnd type="none" w="sm" len="sm"/>
          </a:ln>
        </p:spPr>
      </p:sp>
      <p:sp>
        <p:nvSpPr>
          <p:cNvPr id="251" name="Google Shape;251;p26"/>
          <p:cNvSpPr>
            <a:spLocks noGrp="1"/>
          </p:cNvSpPr>
          <p:nvPr>
            <p:ph type="pic" idx="33"/>
          </p:nvPr>
        </p:nvSpPr>
        <p:spPr>
          <a:xfrm>
            <a:off x="1792191" y="3121391"/>
            <a:ext cx="885600" cy="863999"/>
          </a:xfrm>
          <a:prstGeom prst="rect">
            <a:avLst/>
          </a:prstGeom>
          <a:noFill/>
          <a:ln w="9525" cap="flat" cmpd="sng">
            <a:solidFill>
              <a:schemeClr val="accent1"/>
            </a:solidFill>
            <a:prstDash val="solid"/>
            <a:round/>
            <a:headEnd type="none" w="sm" len="sm"/>
            <a:tailEnd type="none" w="sm" len="sm"/>
          </a:ln>
        </p:spPr>
      </p:sp>
      <p:sp>
        <p:nvSpPr>
          <p:cNvPr id="252" name="Google Shape;252;p26"/>
          <p:cNvSpPr>
            <a:spLocks noGrp="1"/>
          </p:cNvSpPr>
          <p:nvPr>
            <p:ph type="pic" idx="34"/>
          </p:nvPr>
        </p:nvSpPr>
        <p:spPr>
          <a:xfrm>
            <a:off x="3079289" y="3121391"/>
            <a:ext cx="885600" cy="863999"/>
          </a:xfrm>
          <a:prstGeom prst="rect">
            <a:avLst/>
          </a:prstGeom>
          <a:noFill/>
          <a:ln w="9525" cap="flat" cmpd="sng">
            <a:solidFill>
              <a:schemeClr val="accent1"/>
            </a:solidFill>
            <a:prstDash val="solid"/>
            <a:round/>
            <a:headEnd type="none" w="sm" len="sm"/>
            <a:tailEnd type="none" w="sm" len="sm"/>
          </a:ln>
        </p:spPr>
      </p:sp>
      <p:sp>
        <p:nvSpPr>
          <p:cNvPr id="253" name="Google Shape;253;p26"/>
          <p:cNvSpPr>
            <a:spLocks noGrp="1"/>
          </p:cNvSpPr>
          <p:nvPr>
            <p:ph type="pic" idx="35"/>
          </p:nvPr>
        </p:nvSpPr>
        <p:spPr>
          <a:xfrm>
            <a:off x="4366387" y="3121391"/>
            <a:ext cx="885600" cy="863999"/>
          </a:xfrm>
          <a:prstGeom prst="rect">
            <a:avLst/>
          </a:prstGeom>
          <a:noFill/>
          <a:ln w="9525" cap="flat" cmpd="sng">
            <a:solidFill>
              <a:schemeClr val="accent1"/>
            </a:solidFill>
            <a:prstDash val="solid"/>
            <a:round/>
            <a:headEnd type="none" w="sm" len="sm"/>
            <a:tailEnd type="none" w="sm" len="sm"/>
          </a:ln>
        </p:spPr>
      </p:sp>
      <p:sp>
        <p:nvSpPr>
          <p:cNvPr id="254" name="Google Shape;254;p26"/>
          <p:cNvSpPr>
            <a:spLocks noGrp="1"/>
          </p:cNvSpPr>
          <p:nvPr>
            <p:ph type="pic" idx="36"/>
          </p:nvPr>
        </p:nvSpPr>
        <p:spPr>
          <a:xfrm>
            <a:off x="5653485" y="3121391"/>
            <a:ext cx="885600" cy="863999"/>
          </a:xfrm>
          <a:prstGeom prst="rect">
            <a:avLst/>
          </a:prstGeom>
          <a:noFill/>
          <a:ln w="9525" cap="flat" cmpd="sng">
            <a:solidFill>
              <a:schemeClr val="accent1"/>
            </a:solidFill>
            <a:prstDash val="solid"/>
            <a:round/>
            <a:headEnd type="none" w="sm" len="sm"/>
            <a:tailEnd type="none" w="sm" len="sm"/>
          </a:ln>
        </p:spPr>
      </p:sp>
      <p:sp>
        <p:nvSpPr>
          <p:cNvPr id="255" name="Google Shape;255;p26"/>
          <p:cNvSpPr>
            <a:spLocks noGrp="1"/>
          </p:cNvSpPr>
          <p:nvPr>
            <p:ph type="pic" idx="37"/>
          </p:nvPr>
        </p:nvSpPr>
        <p:spPr>
          <a:xfrm>
            <a:off x="6940583" y="3121391"/>
            <a:ext cx="885600" cy="863999"/>
          </a:xfrm>
          <a:prstGeom prst="rect">
            <a:avLst/>
          </a:prstGeom>
          <a:noFill/>
          <a:ln w="9525" cap="flat" cmpd="sng">
            <a:solidFill>
              <a:schemeClr val="accent1"/>
            </a:solidFill>
            <a:prstDash val="solid"/>
            <a:round/>
            <a:headEnd type="none" w="sm" len="sm"/>
            <a:tailEnd type="none" w="sm" len="sm"/>
          </a:ln>
        </p:spPr>
      </p:sp>
      <p:sp>
        <p:nvSpPr>
          <p:cNvPr id="256" name="Google Shape;256;p26"/>
          <p:cNvSpPr>
            <a:spLocks noGrp="1"/>
          </p:cNvSpPr>
          <p:nvPr>
            <p:ph type="pic" idx="38"/>
          </p:nvPr>
        </p:nvSpPr>
        <p:spPr>
          <a:xfrm>
            <a:off x="8227681" y="3121391"/>
            <a:ext cx="885600" cy="863999"/>
          </a:xfrm>
          <a:prstGeom prst="rect">
            <a:avLst/>
          </a:prstGeom>
          <a:noFill/>
          <a:ln w="9525" cap="flat" cmpd="sng">
            <a:solidFill>
              <a:schemeClr val="accent1"/>
            </a:solidFill>
            <a:prstDash val="solid"/>
            <a:round/>
            <a:headEnd type="none" w="sm" len="sm"/>
            <a:tailEnd type="none" w="sm" len="sm"/>
          </a:ln>
        </p:spPr>
      </p:sp>
      <p:sp>
        <p:nvSpPr>
          <p:cNvPr id="257" name="Google Shape;257;p26"/>
          <p:cNvSpPr>
            <a:spLocks noGrp="1"/>
          </p:cNvSpPr>
          <p:nvPr>
            <p:ph type="pic" idx="39"/>
          </p:nvPr>
        </p:nvSpPr>
        <p:spPr>
          <a:xfrm>
            <a:off x="9514779" y="3121391"/>
            <a:ext cx="885600" cy="863999"/>
          </a:xfrm>
          <a:prstGeom prst="rect">
            <a:avLst/>
          </a:prstGeom>
          <a:noFill/>
          <a:ln w="9525" cap="flat" cmpd="sng">
            <a:solidFill>
              <a:schemeClr val="accent1"/>
            </a:solidFill>
            <a:prstDash val="solid"/>
            <a:round/>
            <a:headEnd type="none" w="sm" len="sm"/>
            <a:tailEnd type="none" w="sm" len="sm"/>
          </a:ln>
        </p:spPr>
      </p:sp>
      <p:sp>
        <p:nvSpPr>
          <p:cNvPr id="258" name="Google Shape;258;p26"/>
          <p:cNvSpPr>
            <a:spLocks noGrp="1"/>
          </p:cNvSpPr>
          <p:nvPr>
            <p:ph type="pic" idx="40"/>
          </p:nvPr>
        </p:nvSpPr>
        <p:spPr>
          <a:xfrm>
            <a:off x="10801878" y="3121391"/>
            <a:ext cx="885600" cy="863999"/>
          </a:xfrm>
          <a:prstGeom prst="rect">
            <a:avLst/>
          </a:prstGeom>
          <a:noFill/>
          <a:ln w="9525" cap="flat" cmpd="sng">
            <a:solidFill>
              <a:schemeClr val="accent1"/>
            </a:solidFill>
            <a:prstDash val="solid"/>
            <a:round/>
            <a:headEnd type="none" w="sm" len="sm"/>
            <a:tailEnd type="none" w="sm" len="sm"/>
          </a:ln>
        </p:spPr>
      </p:sp>
      <p:sp>
        <p:nvSpPr>
          <p:cNvPr id="259" name="Google Shape;259;p26"/>
          <p:cNvSpPr txBox="1">
            <a:spLocks noGrp="1"/>
          </p:cNvSpPr>
          <p:nvPr>
            <p:ph type="body" idx="41"/>
          </p:nvPr>
        </p:nvSpPr>
        <p:spPr>
          <a:xfrm>
            <a:off x="338061" y="5723613"/>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60" name="Google Shape;260;p26"/>
          <p:cNvSpPr txBox="1">
            <a:spLocks noGrp="1"/>
          </p:cNvSpPr>
          <p:nvPr>
            <p:ph type="body" idx="42"/>
          </p:nvPr>
        </p:nvSpPr>
        <p:spPr>
          <a:xfrm>
            <a:off x="1625159" y="5723613"/>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61" name="Google Shape;261;p26"/>
          <p:cNvSpPr txBox="1">
            <a:spLocks noGrp="1"/>
          </p:cNvSpPr>
          <p:nvPr>
            <p:ph type="body" idx="43"/>
          </p:nvPr>
        </p:nvSpPr>
        <p:spPr>
          <a:xfrm>
            <a:off x="2912257" y="5723613"/>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62" name="Google Shape;262;p26"/>
          <p:cNvSpPr txBox="1">
            <a:spLocks noGrp="1"/>
          </p:cNvSpPr>
          <p:nvPr>
            <p:ph type="body" idx="44"/>
          </p:nvPr>
        </p:nvSpPr>
        <p:spPr>
          <a:xfrm>
            <a:off x="4199355" y="5723613"/>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63" name="Google Shape;263;p26"/>
          <p:cNvSpPr txBox="1">
            <a:spLocks noGrp="1"/>
          </p:cNvSpPr>
          <p:nvPr>
            <p:ph type="body" idx="45"/>
          </p:nvPr>
        </p:nvSpPr>
        <p:spPr>
          <a:xfrm>
            <a:off x="5486453" y="5723613"/>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64" name="Google Shape;264;p26"/>
          <p:cNvSpPr txBox="1">
            <a:spLocks noGrp="1"/>
          </p:cNvSpPr>
          <p:nvPr>
            <p:ph type="body" idx="46"/>
          </p:nvPr>
        </p:nvSpPr>
        <p:spPr>
          <a:xfrm>
            <a:off x="6773551" y="5723613"/>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65" name="Google Shape;265;p26"/>
          <p:cNvSpPr txBox="1">
            <a:spLocks noGrp="1"/>
          </p:cNvSpPr>
          <p:nvPr>
            <p:ph type="body" idx="47"/>
          </p:nvPr>
        </p:nvSpPr>
        <p:spPr>
          <a:xfrm>
            <a:off x="8060649" y="5723613"/>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66" name="Google Shape;266;p26"/>
          <p:cNvSpPr txBox="1">
            <a:spLocks noGrp="1"/>
          </p:cNvSpPr>
          <p:nvPr>
            <p:ph type="body" idx="48"/>
          </p:nvPr>
        </p:nvSpPr>
        <p:spPr>
          <a:xfrm>
            <a:off x="9347747" y="5723613"/>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67" name="Google Shape;267;p26"/>
          <p:cNvSpPr txBox="1">
            <a:spLocks noGrp="1"/>
          </p:cNvSpPr>
          <p:nvPr>
            <p:ph type="body" idx="49"/>
          </p:nvPr>
        </p:nvSpPr>
        <p:spPr>
          <a:xfrm>
            <a:off x="10634846" y="5723613"/>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68" name="Google Shape;268;p26"/>
          <p:cNvSpPr>
            <a:spLocks noGrp="1"/>
          </p:cNvSpPr>
          <p:nvPr>
            <p:ph type="pic" idx="50"/>
          </p:nvPr>
        </p:nvSpPr>
        <p:spPr>
          <a:xfrm>
            <a:off x="505771" y="4795005"/>
            <a:ext cx="885600" cy="863999"/>
          </a:xfrm>
          <a:prstGeom prst="rect">
            <a:avLst/>
          </a:prstGeom>
          <a:noFill/>
          <a:ln w="9525" cap="flat" cmpd="sng">
            <a:solidFill>
              <a:schemeClr val="accent1"/>
            </a:solidFill>
            <a:prstDash val="solid"/>
            <a:round/>
            <a:headEnd type="none" w="sm" len="sm"/>
            <a:tailEnd type="none" w="sm" len="sm"/>
          </a:ln>
        </p:spPr>
      </p:sp>
      <p:sp>
        <p:nvSpPr>
          <p:cNvPr id="269" name="Google Shape;269;p26"/>
          <p:cNvSpPr>
            <a:spLocks noGrp="1"/>
          </p:cNvSpPr>
          <p:nvPr>
            <p:ph type="pic" idx="51"/>
          </p:nvPr>
        </p:nvSpPr>
        <p:spPr>
          <a:xfrm>
            <a:off x="1792191" y="4795005"/>
            <a:ext cx="885600" cy="863999"/>
          </a:xfrm>
          <a:prstGeom prst="rect">
            <a:avLst/>
          </a:prstGeom>
          <a:noFill/>
          <a:ln w="9525" cap="flat" cmpd="sng">
            <a:solidFill>
              <a:schemeClr val="accent1"/>
            </a:solidFill>
            <a:prstDash val="solid"/>
            <a:round/>
            <a:headEnd type="none" w="sm" len="sm"/>
            <a:tailEnd type="none" w="sm" len="sm"/>
          </a:ln>
        </p:spPr>
      </p:sp>
      <p:sp>
        <p:nvSpPr>
          <p:cNvPr id="270" name="Google Shape;270;p26"/>
          <p:cNvSpPr>
            <a:spLocks noGrp="1"/>
          </p:cNvSpPr>
          <p:nvPr>
            <p:ph type="pic" idx="52"/>
          </p:nvPr>
        </p:nvSpPr>
        <p:spPr>
          <a:xfrm>
            <a:off x="3079289" y="4795005"/>
            <a:ext cx="885600" cy="863999"/>
          </a:xfrm>
          <a:prstGeom prst="rect">
            <a:avLst/>
          </a:prstGeom>
          <a:noFill/>
          <a:ln w="9525" cap="flat" cmpd="sng">
            <a:solidFill>
              <a:schemeClr val="accent1"/>
            </a:solidFill>
            <a:prstDash val="solid"/>
            <a:round/>
            <a:headEnd type="none" w="sm" len="sm"/>
            <a:tailEnd type="none" w="sm" len="sm"/>
          </a:ln>
        </p:spPr>
      </p:sp>
      <p:sp>
        <p:nvSpPr>
          <p:cNvPr id="271" name="Google Shape;271;p26"/>
          <p:cNvSpPr>
            <a:spLocks noGrp="1"/>
          </p:cNvSpPr>
          <p:nvPr>
            <p:ph type="pic" idx="53"/>
          </p:nvPr>
        </p:nvSpPr>
        <p:spPr>
          <a:xfrm>
            <a:off x="4366387" y="4795005"/>
            <a:ext cx="885600" cy="863999"/>
          </a:xfrm>
          <a:prstGeom prst="rect">
            <a:avLst/>
          </a:prstGeom>
          <a:noFill/>
          <a:ln w="9525" cap="flat" cmpd="sng">
            <a:solidFill>
              <a:schemeClr val="accent1"/>
            </a:solidFill>
            <a:prstDash val="solid"/>
            <a:round/>
            <a:headEnd type="none" w="sm" len="sm"/>
            <a:tailEnd type="none" w="sm" len="sm"/>
          </a:ln>
        </p:spPr>
      </p:sp>
      <p:sp>
        <p:nvSpPr>
          <p:cNvPr id="272" name="Google Shape;272;p26"/>
          <p:cNvSpPr>
            <a:spLocks noGrp="1"/>
          </p:cNvSpPr>
          <p:nvPr>
            <p:ph type="pic" idx="54"/>
          </p:nvPr>
        </p:nvSpPr>
        <p:spPr>
          <a:xfrm>
            <a:off x="5653485" y="4795005"/>
            <a:ext cx="885600" cy="863999"/>
          </a:xfrm>
          <a:prstGeom prst="rect">
            <a:avLst/>
          </a:prstGeom>
          <a:noFill/>
          <a:ln w="9525" cap="flat" cmpd="sng">
            <a:solidFill>
              <a:schemeClr val="accent1"/>
            </a:solidFill>
            <a:prstDash val="solid"/>
            <a:round/>
            <a:headEnd type="none" w="sm" len="sm"/>
            <a:tailEnd type="none" w="sm" len="sm"/>
          </a:ln>
        </p:spPr>
      </p:sp>
      <p:sp>
        <p:nvSpPr>
          <p:cNvPr id="273" name="Google Shape;273;p26"/>
          <p:cNvSpPr>
            <a:spLocks noGrp="1"/>
          </p:cNvSpPr>
          <p:nvPr>
            <p:ph type="pic" idx="55"/>
          </p:nvPr>
        </p:nvSpPr>
        <p:spPr>
          <a:xfrm>
            <a:off x="6940583" y="4795005"/>
            <a:ext cx="885600" cy="863999"/>
          </a:xfrm>
          <a:prstGeom prst="rect">
            <a:avLst/>
          </a:prstGeom>
          <a:noFill/>
          <a:ln w="9525" cap="flat" cmpd="sng">
            <a:solidFill>
              <a:schemeClr val="accent1"/>
            </a:solidFill>
            <a:prstDash val="solid"/>
            <a:round/>
            <a:headEnd type="none" w="sm" len="sm"/>
            <a:tailEnd type="none" w="sm" len="sm"/>
          </a:ln>
        </p:spPr>
      </p:sp>
      <p:sp>
        <p:nvSpPr>
          <p:cNvPr id="274" name="Google Shape;274;p26"/>
          <p:cNvSpPr>
            <a:spLocks noGrp="1"/>
          </p:cNvSpPr>
          <p:nvPr>
            <p:ph type="pic" idx="56"/>
          </p:nvPr>
        </p:nvSpPr>
        <p:spPr>
          <a:xfrm>
            <a:off x="8227681" y="4795005"/>
            <a:ext cx="885600" cy="863999"/>
          </a:xfrm>
          <a:prstGeom prst="rect">
            <a:avLst/>
          </a:prstGeom>
          <a:noFill/>
          <a:ln w="9525" cap="flat" cmpd="sng">
            <a:solidFill>
              <a:schemeClr val="accent1"/>
            </a:solidFill>
            <a:prstDash val="solid"/>
            <a:round/>
            <a:headEnd type="none" w="sm" len="sm"/>
            <a:tailEnd type="none" w="sm" len="sm"/>
          </a:ln>
        </p:spPr>
      </p:sp>
      <p:sp>
        <p:nvSpPr>
          <p:cNvPr id="275" name="Google Shape;275;p26"/>
          <p:cNvSpPr>
            <a:spLocks noGrp="1"/>
          </p:cNvSpPr>
          <p:nvPr>
            <p:ph type="pic" idx="57"/>
          </p:nvPr>
        </p:nvSpPr>
        <p:spPr>
          <a:xfrm>
            <a:off x="9514779" y="4795005"/>
            <a:ext cx="885600" cy="863999"/>
          </a:xfrm>
          <a:prstGeom prst="rect">
            <a:avLst/>
          </a:prstGeom>
          <a:noFill/>
          <a:ln w="9525" cap="flat" cmpd="sng">
            <a:solidFill>
              <a:schemeClr val="accent1"/>
            </a:solidFill>
            <a:prstDash val="solid"/>
            <a:round/>
            <a:headEnd type="none" w="sm" len="sm"/>
            <a:tailEnd type="none" w="sm" len="sm"/>
          </a:ln>
        </p:spPr>
      </p:sp>
      <p:sp>
        <p:nvSpPr>
          <p:cNvPr id="276" name="Google Shape;276;p26"/>
          <p:cNvSpPr>
            <a:spLocks noGrp="1"/>
          </p:cNvSpPr>
          <p:nvPr>
            <p:ph type="pic" idx="58"/>
          </p:nvPr>
        </p:nvSpPr>
        <p:spPr>
          <a:xfrm>
            <a:off x="10801878" y="4795005"/>
            <a:ext cx="885600" cy="863999"/>
          </a:xfrm>
          <a:prstGeom prst="rect">
            <a:avLst/>
          </a:prstGeom>
          <a:noFill/>
          <a:ln w="9525" cap="flat" cmpd="sng">
            <a:solidFill>
              <a:schemeClr val="accent1"/>
            </a:solidFill>
            <a:prstDash val="solid"/>
            <a:round/>
            <a:headEnd type="none" w="sm" len="sm"/>
            <a:tailEnd type="none" w="sm" len="sm"/>
          </a:ln>
        </p:spPr>
      </p:sp>
      <p:sp>
        <p:nvSpPr>
          <p:cNvPr id="277" name="Google Shape;277;p26"/>
          <p:cNvSpPr txBox="1">
            <a:spLocks noGrp="1"/>
          </p:cNvSpPr>
          <p:nvPr>
            <p:ph type="sldNum" idx="12"/>
          </p:nvPr>
        </p:nvSpPr>
        <p:spPr>
          <a:xfrm>
            <a:off x="5835801" y="6565605"/>
            <a:ext cx="520398" cy="28010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i="0">
                <a:solidFill>
                  <a:schemeClr val="accent1"/>
                </a:solidFill>
                <a:latin typeface="Calibri"/>
                <a:ea typeface="Calibri"/>
                <a:cs typeface="Calibri"/>
                <a:sym typeface="Calibri"/>
              </a:defRPr>
            </a:lvl1pPr>
            <a:lvl2pPr marL="0" lvl="1" indent="0" algn="ctr">
              <a:spcBef>
                <a:spcPts val="0"/>
              </a:spcBef>
              <a:buNone/>
              <a:defRPr sz="1000" i="0">
                <a:solidFill>
                  <a:schemeClr val="accent1"/>
                </a:solidFill>
                <a:latin typeface="Calibri"/>
                <a:ea typeface="Calibri"/>
                <a:cs typeface="Calibri"/>
                <a:sym typeface="Calibri"/>
              </a:defRPr>
            </a:lvl2pPr>
            <a:lvl3pPr marL="0" lvl="2" indent="0" algn="ctr">
              <a:spcBef>
                <a:spcPts val="0"/>
              </a:spcBef>
              <a:buNone/>
              <a:defRPr sz="1000" i="0">
                <a:solidFill>
                  <a:schemeClr val="accent1"/>
                </a:solidFill>
                <a:latin typeface="Calibri"/>
                <a:ea typeface="Calibri"/>
                <a:cs typeface="Calibri"/>
                <a:sym typeface="Calibri"/>
              </a:defRPr>
            </a:lvl3pPr>
            <a:lvl4pPr marL="0" lvl="3" indent="0" algn="ctr">
              <a:spcBef>
                <a:spcPts val="0"/>
              </a:spcBef>
              <a:buNone/>
              <a:defRPr sz="1000" i="0">
                <a:solidFill>
                  <a:schemeClr val="accent1"/>
                </a:solidFill>
                <a:latin typeface="Calibri"/>
                <a:ea typeface="Calibri"/>
                <a:cs typeface="Calibri"/>
                <a:sym typeface="Calibri"/>
              </a:defRPr>
            </a:lvl4pPr>
            <a:lvl5pPr marL="0" lvl="4" indent="0" algn="ctr">
              <a:spcBef>
                <a:spcPts val="0"/>
              </a:spcBef>
              <a:buNone/>
              <a:defRPr sz="1000" i="0">
                <a:solidFill>
                  <a:schemeClr val="accent1"/>
                </a:solidFill>
                <a:latin typeface="Calibri"/>
                <a:ea typeface="Calibri"/>
                <a:cs typeface="Calibri"/>
                <a:sym typeface="Calibri"/>
              </a:defRPr>
            </a:lvl5pPr>
            <a:lvl6pPr marL="0" lvl="5" indent="0" algn="ctr">
              <a:spcBef>
                <a:spcPts val="0"/>
              </a:spcBef>
              <a:buNone/>
              <a:defRPr sz="1000" i="0">
                <a:solidFill>
                  <a:schemeClr val="accent1"/>
                </a:solidFill>
                <a:latin typeface="Calibri"/>
                <a:ea typeface="Calibri"/>
                <a:cs typeface="Calibri"/>
                <a:sym typeface="Calibri"/>
              </a:defRPr>
            </a:lvl6pPr>
            <a:lvl7pPr marL="0" lvl="6" indent="0" algn="ctr">
              <a:spcBef>
                <a:spcPts val="0"/>
              </a:spcBef>
              <a:buNone/>
              <a:defRPr sz="1000" i="0">
                <a:solidFill>
                  <a:schemeClr val="accent1"/>
                </a:solidFill>
                <a:latin typeface="Calibri"/>
                <a:ea typeface="Calibri"/>
                <a:cs typeface="Calibri"/>
                <a:sym typeface="Calibri"/>
              </a:defRPr>
            </a:lvl7pPr>
            <a:lvl8pPr marL="0" lvl="7" indent="0" algn="ctr">
              <a:spcBef>
                <a:spcPts val="0"/>
              </a:spcBef>
              <a:buNone/>
              <a:defRPr sz="1000" i="0">
                <a:solidFill>
                  <a:schemeClr val="accent1"/>
                </a:solidFill>
                <a:latin typeface="Calibri"/>
                <a:ea typeface="Calibri"/>
                <a:cs typeface="Calibri"/>
                <a:sym typeface="Calibri"/>
              </a:defRPr>
            </a:lvl8pPr>
            <a:lvl9pPr marL="0" lvl="8" indent="0" algn="ctr">
              <a:spcBef>
                <a:spcPts val="0"/>
              </a:spcBef>
              <a:buNone/>
              <a:defRPr sz="1000" i="0">
                <a:solidFill>
                  <a:schemeClr val="accent1"/>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278" name="Google Shape;278;p26"/>
          <p:cNvSpPr txBox="1">
            <a:spLocks noGrp="1"/>
          </p:cNvSpPr>
          <p:nvPr>
            <p:ph type="ftr" idx="11"/>
          </p:nvPr>
        </p:nvSpPr>
        <p:spPr>
          <a:xfrm>
            <a:off x="334965" y="6565605"/>
            <a:ext cx="1652861" cy="2801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i="0">
                <a:solidFill>
                  <a:schemeClr val="accent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9" name="Google Shape;279;p26"/>
          <p:cNvSpPr txBox="1">
            <a:spLocks noGrp="1"/>
          </p:cNvSpPr>
          <p:nvPr>
            <p:ph type="dt" idx="10"/>
          </p:nvPr>
        </p:nvSpPr>
        <p:spPr>
          <a:xfrm>
            <a:off x="10837033" y="6565605"/>
            <a:ext cx="1020003" cy="28010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000" i="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280" name="Google Shape;280;p26"/>
          <p:cNvCxnSpPr>
            <a:endCxn id="278" idx="1"/>
          </p:cNvCxnSpPr>
          <p:nvPr/>
        </p:nvCxnSpPr>
        <p:spPr>
          <a:xfrm>
            <a:off x="-135" y="6705659"/>
            <a:ext cx="335100" cy="0"/>
          </a:xfrm>
          <a:prstGeom prst="straightConnector1">
            <a:avLst/>
          </a:prstGeom>
          <a:noFill/>
          <a:ln w="19050" cap="flat" cmpd="sng">
            <a:solidFill>
              <a:srgbClr val="00C2F7"/>
            </a:solidFill>
            <a:prstDash val="solid"/>
            <a:miter lim="800000"/>
            <a:headEnd type="none" w="sm" len="sm"/>
            <a:tailEnd type="none" w="sm" len="sm"/>
          </a:ln>
        </p:spPr>
      </p:cxnSp>
      <p:cxnSp>
        <p:nvCxnSpPr>
          <p:cNvPr id="281" name="Google Shape;281;p26"/>
          <p:cNvCxnSpPr/>
          <p:nvPr/>
        </p:nvCxnSpPr>
        <p:spPr>
          <a:xfrm>
            <a:off x="1987826" y="6705660"/>
            <a:ext cx="3847975" cy="0"/>
          </a:xfrm>
          <a:prstGeom prst="straightConnector1">
            <a:avLst/>
          </a:prstGeom>
          <a:noFill/>
          <a:ln w="19050" cap="flat" cmpd="sng">
            <a:solidFill>
              <a:srgbClr val="00C2F7"/>
            </a:solidFill>
            <a:prstDash val="solid"/>
            <a:miter lim="800000"/>
            <a:headEnd type="none" w="sm" len="sm"/>
            <a:tailEnd type="none" w="sm" len="sm"/>
          </a:ln>
        </p:spPr>
      </p:cxnSp>
      <p:cxnSp>
        <p:nvCxnSpPr>
          <p:cNvPr id="282" name="Google Shape;282;p26"/>
          <p:cNvCxnSpPr/>
          <p:nvPr/>
        </p:nvCxnSpPr>
        <p:spPr>
          <a:xfrm>
            <a:off x="6356199" y="6705660"/>
            <a:ext cx="4480834" cy="0"/>
          </a:xfrm>
          <a:prstGeom prst="straightConnector1">
            <a:avLst/>
          </a:prstGeom>
          <a:noFill/>
          <a:ln w="19050" cap="flat" cmpd="sng">
            <a:solidFill>
              <a:srgbClr val="0400FF"/>
            </a:solidFill>
            <a:prstDash val="solid"/>
            <a:miter lim="800000"/>
            <a:headEnd type="none" w="sm" len="sm"/>
            <a:tailEnd type="none" w="sm" len="sm"/>
          </a:ln>
        </p:spPr>
      </p:cxnSp>
      <p:cxnSp>
        <p:nvCxnSpPr>
          <p:cNvPr id="283" name="Google Shape;283;p26"/>
          <p:cNvCxnSpPr/>
          <p:nvPr/>
        </p:nvCxnSpPr>
        <p:spPr>
          <a:xfrm>
            <a:off x="11857036" y="6701128"/>
            <a:ext cx="334964" cy="4532"/>
          </a:xfrm>
          <a:prstGeom prst="straightConnector1">
            <a:avLst/>
          </a:prstGeom>
          <a:noFill/>
          <a:ln w="19050" cap="flat" cmpd="sng">
            <a:solidFill>
              <a:srgbClr val="FA0951"/>
            </a:solidFill>
            <a:prstDash val="solid"/>
            <a:miter lim="800000"/>
            <a:headEnd type="none" w="sm" len="sm"/>
            <a:tailEnd type="none" w="sm" len="sm"/>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1_Title, Subtitle &amp; Team Members">
  <p:cSld name="1_Title, Subtitle &amp; Team Members">
    <p:spTree>
      <p:nvGrpSpPr>
        <p:cNvPr id="1" name="Shape 284"/>
        <p:cNvGrpSpPr/>
        <p:nvPr/>
      </p:nvGrpSpPr>
      <p:grpSpPr>
        <a:xfrm>
          <a:off x="0" y="0"/>
          <a:ext cx="0" cy="0"/>
          <a:chOff x="0" y="0"/>
          <a:chExt cx="0" cy="0"/>
        </a:xfrm>
      </p:grpSpPr>
      <p:pic>
        <p:nvPicPr>
          <p:cNvPr id="285" name="Google Shape;285;p27"/>
          <p:cNvPicPr preferRelativeResize="0"/>
          <p:nvPr/>
        </p:nvPicPr>
        <p:blipFill rotWithShape="1">
          <a:blip r:embed="rId2">
            <a:alphaModFix/>
          </a:blip>
          <a:srcRect/>
          <a:stretch/>
        </p:blipFill>
        <p:spPr>
          <a:xfrm>
            <a:off x="302115" y="345470"/>
            <a:ext cx="142875" cy="476250"/>
          </a:xfrm>
          <a:prstGeom prst="rect">
            <a:avLst/>
          </a:prstGeom>
          <a:noFill/>
          <a:ln>
            <a:noFill/>
          </a:ln>
        </p:spPr>
      </p:pic>
      <p:pic>
        <p:nvPicPr>
          <p:cNvPr id="286" name="Google Shape;286;p27"/>
          <p:cNvPicPr preferRelativeResize="0"/>
          <p:nvPr/>
        </p:nvPicPr>
        <p:blipFill rotWithShape="1">
          <a:blip r:embed="rId3">
            <a:alphaModFix/>
          </a:blip>
          <a:srcRect/>
          <a:stretch/>
        </p:blipFill>
        <p:spPr>
          <a:xfrm>
            <a:off x="10838932" y="0"/>
            <a:ext cx="1020002" cy="720000"/>
          </a:xfrm>
          <a:prstGeom prst="rect">
            <a:avLst/>
          </a:prstGeom>
          <a:noFill/>
          <a:ln>
            <a:noFill/>
          </a:ln>
        </p:spPr>
      </p:pic>
      <p:sp>
        <p:nvSpPr>
          <p:cNvPr id="287" name="Google Shape;287;p27"/>
          <p:cNvSpPr txBox="1">
            <a:spLocks noGrp="1"/>
          </p:cNvSpPr>
          <p:nvPr>
            <p:ph type="body" idx="1"/>
          </p:nvPr>
        </p:nvSpPr>
        <p:spPr>
          <a:xfrm>
            <a:off x="333066" y="864088"/>
            <a:ext cx="11525868" cy="402737"/>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300"/>
              </a:spcBef>
              <a:spcAft>
                <a:spcPts val="0"/>
              </a:spcAft>
              <a:buClr>
                <a:schemeClr val="accent1"/>
              </a:buClr>
              <a:buSzPts val="2400"/>
              <a:buNone/>
              <a:defRPr sz="2400">
                <a:latin typeface="Calibri"/>
                <a:ea typeface="Calibri"/>
                <a:cs typeface="Calibri"/>
                <a:sym typeface="Calibri"/>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88" name="Google Shape;288;p27"/>
          <p:cNvSpPr txBox="1">
            <a:spLocks noGrp="1"/>
          </p:cNvSpPr>
          <p:nvPr>
            <p:ph type="title"/>
          </p:nvPr>
        </p:nvSpPr>
        <p:spPr>
          <a:xfrm>
            <a:off x="334963" y="333375"/>
            <a:ext cx="11522075" cy="488345"/>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1"/>
              </a:buClr>
              <a:buSzPts val="3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9" name="Google Shape;289;p27"/>
          <p:cNvSpPr txBox="1">
            <a:spLocks noGrp="1"/>
          </p:cNvSpPr>
          <p:nvPr>
            <p:ph type="body" idx="2"/>
          </p:nvPr>
        </p:nvSpPr>
        <p:spPr>
          <a:xfrm>
            <a:off x="338061"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90" name="Google Shape;290;p27"/>
          <p:cNvSpPr txBox="1">
            <a:spLocks noGrp="1"/>
          </p:cNvSpPr>
          <p:nvPr>
            <p:ph type="body" idx="3"/>
          </p:nvPr>
        </p:nvSpPr>
        <p:spPr>
          <a:xfrm>
            <a:off x="1625159"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91" name="Google Shape;291;p27"/>
          <p:cNvSpPr txBox="1">
            <a:spLocks noGrp="1"/>
          </p:cNvSpPr>
          <p:nvPr>
            <p:ph type="body" idx="4"/>
          </p:nvPr>
        </p:nvSpPr>
        <p:spPr>
          <a:xfrm>
            <a:off x="2912257"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92" name="Google Shape;292;p27"/>
          <p:cNvSpPr txBox="1">
            <a:spLocks noGrp="1"/>
          </p:cNvSpPr>
          <p:nvPr>
            <p:ph type="body" idx="5"/>
          </p:nvPr>
        </p:nvSpPr>
        <p:spPr>
          <a:xfrm>
            <a:off x="4199355"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93" name="Google Shape;293;p27"/>
          <p:cNvSpPr txBox="1">
            <a:spLocks noGrp="1"/>
          </p:cNvSpPr>
          <p:nvPr>
            <p:ph type="body" idx="6"/>
          </p:nvPr>
        </p:nvSpPr>
        <p:spPr>
          <a:xfrm>
            <a:off x="5486453"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94" name="Google Shape;294;p27"/>
          <p:cNvSpPr txBox="1">
            <a:spLocks noGrp="1"/>
          </p:cNvSpPr>
          <p:nvPr>
            <p:ph type="body" idx="7"/>
          </p:nvPr>
        </p:nvSpPr>
        <p:spPr>
          <a:xfrm>
            <a:off x="6773551"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95" name="Google Shape;295;p27"/>
          <p:cNvSpPr txBox="1">
            <a:spLocks noGrp="1"/>
          </p:cNvSpPr>
          <p:nvPr>
            <p:ph type="body" idx="8"/>
          </p:nvPr>
        </p:nvSpPr>
        <p:spPr>
          <a:xfrm>
            <a:off x="8060649"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96" name="Google Shape;296;p27"/>
          <p:cNvSpPr txBox="1">
            <a:spLocks noGrp="1"/>
          </p:cNvSpPr>
          <p:nvPr>
            <p:ph type="body" idx="9"/>
          </p:nvPr>
        </p:nvSpPr>
        <p:spPr>
          <a:xfrm>
            <a:off x="9347747"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97" name="Google Shape;297;p27"/>
          <p:cNvSpPr txBox="1">
            <a:spLocks noGrp="1"/>
          </p:cNvSpPr>
          <p:nvPr>
            <p:ph type="body" idx="13"/>
          </p:nvPr>
        </p:nvSpPr>
        <p:spPr>
          <a:xfrm>
            <a:off x="10634846"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98" name="Google Shape;298;p27"/>
          <p:cNvSpPr>
            <a:spLocks noGrp="1"/>
          </p:cNvSpPr>
          <p:nvPr>
            <p:ph type="pic" idx="14"/>
          </p:nvPr>
        </p:nvSpPr>
        <p:spPr>
          <a:xfrm>
            <a:off x="505771" y="1410882"/>
            <a:ext cx="885600" cy="863999"/>
          </a:xfrm>
          <a:prstGeom prst="rect">
            <a:avLst/>
          </a:prstGeom>
          <a:noFill/>
          <a:ln w="9525" cap="flat" cmpd="sng">
            <a:solidFill>
              <a:schemeClr val="accent1"/>
            </a:solidFill>
            <a:prstDash val="solid"/>
            <a:round/>
            <a:headEnd type="none" w="sm" len="sm"/>
            <a:tailEnd type="none" w="sm" len="sm"/>
          </a:ln>
        </p:spPr>
      </p:sp>
      <p:sp>
        <p:nvSpPr>
          <p:cNvPr id="299" name="Google Shape;299;p27"/>
          <p:cNvSpPr>
            <a:spLocks noGrp="1"/>
          </p:cNvSpPr>
          <p:nvPr>
            <p:ph type="pic" idx="15"/>
          </p:nvPr>
        </p:nvSpPr>
        <p:spPr>
          <a:xfrm>
            <a:off x="3079289" y="1410882"/>
            <a:ext cx="885600" cy="863999"/>
          </a:xfrm>
          <a:prstGeom prst="rect">
            <a:avLst/>
          </a:prstGeom>
          <a:noFill/>
          <a:ln w="9525" cap="flat" cmpd="sng">
            <a:solidFill>
              <a:schemeClr val="accent1"/>
            </a:solidFill>
            <a:prstDash val="solid"/>
            <a:round/>
            <a:headEnd type="none" w="sm" len="sm"/>
            <a:tailEnd type="none" w="sm" len="sm"/>
          </a:ln>
        </p:spPr>
      </p:sp>
      <p:sp>
        <p:nvSpPr>
          <p:cNvPr id="300" name="Google Shape;300;p27"/>
          <p:cNvSpPr>
            <a:spLocks noGrp="1"/>
          </p:cNvSpPr>
          <p:nvPr>
            <p:ph type="pic" idx="16"/>
          </p:nvPr>
        </p:nvSpPr>
        <p:spPr>
          <a:xfrm>
            <a:off x="5653485" y="1410882"/>
            <a:ext cx="885600" cy="863999"/>
          </a:xfrm>
          <a:prstGeom prst="rect">
            <a:avLst/>
          </a:prstGeom>
          <a:noFill/>
          <a:ln w="9525" cap="flat" cmpd="sng">
            <a:solidFill>
              <a:schemeClr val="accent1"/>
            </a:solidFill>
            <a:prstDash val="solid"/>
            <a:round/>
            <a:headEnd type="none" w="sm" len="sm"/>
            <a:tailEnd type="none" w="sm" len="sm"/>
          </a:ln>
        </p:spPr>
      </p:sp>
      <p:sp>
        <p:nvSpPr>
          <p:cNvPr id="301" name="Google Shape;301;p27"/>
          <p:cNvSpPr>
            <a:spLocks noGrp="1"/>
          </p:cNvSpPr>
          <p:nvPr>
            <p:ph type="pic" idx="17"/>
          </p:nvPr>
        </p:nvSpPr>
        <p:spPr>
          <a:xfrm>
            <a:off x="8227681" y="1410882"/>
            <a:ext cx="885600" cy="863999"/>
          </a:xfrm>
          <a:prstGeom prst="rect">
            <a:avLst/>
          </a:prstGeom>
          <a:noFill/>
          <a:ln w="9525" cap="flat" cmpd="sng">
            <a:solidFill>
              <a:schemeClr val="accent1"/>
            </a:solidFill>
            <a:prstDash val="solid"/>
            <a:round/>
            <a:headEnd type="none" w="sm" len="sm"/>
            <a:tailEnd type="none" w="sm" len="sm"/>
          </a:ln>
        </p:spPr>
      </p:sp>
      <p:sp>
        <p:nvSpPr>
          <p:cNvPr id="302" name="Google Shape;302;p27"/>
          <p:cNvSpPr>
            <a:spLocks noGrp="1"/>
          </p:cNvSpPr>
          <p:nvPr>
            <p:ph type="pic" idx="18"/>
          </p:nvPr>
        </p:nvSpPr>
        <p:spPr>
          <a:xfrm>
            <a:off x="10801878" y="1410882"/>
            <a:ext cx="885600" cy="863999"/>
          </a:xfrm>
          <a:prstGeom prst="rect">
            <a:avLst/>
          </a:prstGeom>
          <a:noFill/>
          <a:ln w="9525" cap="flat" cmpd="sng">
            <a:solidFill>
              <a:schemeClr val="accent1"/>
            </a:solidFill>
            <a:prstDash val="solid"/>
            <a:round/>
            <a:headEnd type="none" w="sm" len="sm"/>
            <a:tailEnd type="none" w="sm" len="sm"/>
          </a:ln>
        </p:spPr>
      </p:sp>
      <p:sp>
        <p:nvSpPr>
          <p:cNvPr id="303" name="Google Shape;303;p27"/>
          <p:cNvSpPr txBox="1">
            <a:spLocks noGrp="1"/>
          </p:cNvSpPr>
          <p:nvPr>
            <p:ph type="body" idx="19"/>
          </p:nvPr>
        </p:nvSpPr>
        <p:spPr>
          <a:xfrm>
            <a:off x="338061" y="4049999"/>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04" name="Google Shape;304;p27"/>
          <p:cNvSpPr txBox="1">
            <a:spLocks noGrp="1"/>
          </p:cNvSpPr>
          <p:nvPr>
            <p:ph type="body" idx="20"/>
          </p:nvPr>
        </p:nvSpPr>
        <p:spPr>
          <a:xfrm>
            <a:off x="1625159" y="4049999"/>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05" name="Google Shape;305;p27"/>
          <p:cNvSpPr txBox="1">
            <a:spLocks noGrp="1"/>
          </p:cNvSpPr>
          <p:nvPr>
            <p:ph type="body" idx="21"/>
          </p:nvPr>
        </p:nvSpPr>
        <p:spPr>
          <a:xfrm>
            <a:off x="2912257" y="4049999"/>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06" name="Google Shape;306;p27"/>
          <p:cNvSpPr txBox="1">
            <a:spLocks noGrp="1"/>
          </p:cNvSpPr>
          <p:nvPr>
            <p:ph type="body" idx="22"/>
          </p:nvPr>
        </p:nvSpPr>
        <p:spPr>
          <a:xfrm>
            <a:off x="4199355" y="4049999"/>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07" name="Google Shape;307;p27"/>
          <p:cNvSpPr txBox="1">
            <a:spLocks noGrp="1"/>
          </p:cNvSpPr>
          <p:nvPr>
            <p:ph type="body" idx="23"/>
          </p:nvPr>
        </p:nvSpPr>
        <p:spPr>
          <a:xfrm>
            <a:off x="5486453" y="4049999"/>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08" name="Google Shape;308;p27"/>
          <p:cNvSpPr txBox="1">
            <a:spLocks noGrp="1"/>
          </p:cNvSpPr>
          <p:nvPr>
            <p:ph type="body" idx="24"/>
          </p:nvPr>
        </p:nvSpPr>
        <p:spPr>
          <a:xfrm>
            <a:off x="6773551" y="4049999"/>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09" name="Google Shape;309;p27"/>
          <p:cNvSpPr txBox="1">
            <a:spLocks noGrp="1"/>
          </p:cNvSpPr>
          <p:nvPr>
            <p:ph type="body" idx="25"/>
          </p:nvPr>
        </p:nvSpPr>
        <p:spPr>
          <a:xfrm>
            <a:off x="8060649" y="4049999"/>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10" name="Google Shape;310;p27"/>
          <p:cNvSpPr txBox="1">
            <a:spLocks noGrp="1"/>
          </p:cNvSpPr>
          <p:nvPr>
            <p:ph type="body" idx="26"/>
          </p:nvPr>
        </p:nvSpPr>
        <p:spPr>
          <a:xfrm>
            <a:off x="9347747" y="4049999"/>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11" name="Google Shape;311;p27"/>
          <p:cNvSpPr txBox="1">
            <a:spLocks noGrp="1"/>
          </p:cNvSpPr>
          <p:nvPr>
            <p:ph type="body" idx="27"/>
          </p:nvPr>
        </p:nvSpPr>
        <p:spPr>
          <a:xfrm>
            <a:off x="10634846" y="4049999"/>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12" name="Google Shape;312;p27"/>
          <p:cNvSpPr>
            <a:spLocks noGrp="1"/>
          </p:cNvSpPr>
          <p:nvPr>
            <p:ph type="pic" idx="28"/>
          </p:nvPr>
        </p:nvSpPr>
        <p:spPr>
          <a:xfrm>
            <a:off x="505771" y="3121391"/>
            <a:ext cx="885600" cy="863999"/>
          </a:xfrm>
          <a:prstGeom prst="rect">
            <a:avLst/>
          </a:prstGeom>
          <a:noFill/>
          <a:ln w="9525" cap="flat" cmpd="sng">
            <a:solidFill>
              <a:schemeClr val="accent1"/>
            </a:solidFill>
            <a:prstDash val="solid"/>
            <a:round/>
            <a:headEnd type="none" w="sm" len="sm"/>
            <a:tailEnd type="none" w="sm" len="sm"/>
          </a:ln>
        </p:spPr>
      </p:sp>
      <p:sp>
        <p:nvSpPr>
          <p:cNvPr id="313" name="Google Shape;313;p27"/>
          <p:cNvSpPr>
            <a:spLocks noGrp="1"/>
          </p:cNvSpPr>
          <p:nvPr>
            <p:ph type="pic" idx="29"/>
          </p:nvPr>
        </p:nvSpPr>
        <p:spPr>
          <a:xfrm>
            <a:off x="3079289" y="3121391"/>
            <a:ext cx="885600" cy="863999"/>
          </a:xfrm>
          <a:prstGeom prst="rect">
            <a:avLst/>
          </a:prstGeom>
          <a:noFill/>
          <a:ln w="9525" cap="flat" cmpd="sng">
            <a:solidFill>
              <a:schemeClr val="accent1"/>
            </a:solidFill>
            <a:prstDash val="solid"/>
            <a:round/>
            <a:headEnd type="none" w="sm" len="sm"/>
            <a:tailEnd type="none" w="sm" len="sm"/>
          </a:ln>
        </p:spPr>
      </p:sp>
      <p:sp>
        <p:nvSpPr>
          <p:cNvPr id="314" name="Google Shape;314;p27"/>
          <p:cNvSpPr>
            <a:spLocks noGrp="1"/>
          </p:cNvSpPr>
          <p:nvPr>
            <p:ph type="pic" idx="30"/>
          </p:nvPr>
        </p:nvSpPr>
        <p:spPr>
          <a:xfrm>
            <a:off x="5653485" y="3121391"/>
            <a:ext cx="885600" cy="863999"/>
          </a:xfrm>
          <a:prstGeom prst="rect">
            <a:avLst/>
          </a:prstGeom>
          <a:noFill/>
          <a:ln w="9525" cap="flat" cmpd="sng">
            <a:solidFill>
              <a:schemeClr val="accent1"/>
            </a:solidFill>
            <a:prstDash val="solid"/>
            <a:round/>
            <a:headEnd type="none" w="sm" len="sm"/>
            <a:tailEnd type="none" w="sm" len="sm"/>
          </a:ln>
        </p:spPr>
      </p:sp>
      <p:sp>
        <p:nvSpPr>
          <p:cNvPr id="315" name="Google Shape;315;p27"/>
          <p:cNvSpPr>
            <a:spLocks noGrp="1"/>
          </p:cNvSpPr>
          <p:nvPr>
            <p:ph type="pic" idx="31"/>
          </p:nvPr>
        </p:nvSpPr>
        <p:spPr>
          <a:xfrm>
            <a:off x="8227681" y="3121391"/>
            <a:ext cx="885600" cy="863999"/>
          </a:xfrm>
          <a:prstGeom prst="rect">
            <a:avLst/>
          </a:prstGeom>
          <a:noFill/>
          <a:ln w="9525" cap="flat" cmpd="sng">
            <a:solidFill>
              <a:schemeClr val="accent1"/>
            </a:solidFill>
            <a:prstDash val="solid"/>
            <a:round/>
            <a:headEnd type="none" w="sm" len="sm"/>
            <a:tailEnd type="none" w="sm" len="sm"/>
          </a:ln>
        </p:spPr>
      </p:sp>
      <p:sp>
        <p:nvSpPr>
          <p:cNvPr id="316" name="Google Shape;316;p27"/>
          <p:cNvSpPr>
            <a:spLocks noGrp="1"/>
          </p:cNvSpPr>
          <p:nvPr>
            <p:ph type="pic" idx="32"/>
          </p:nvPr>
        </p:nvSpPr>
        <p:spPr>
          <a:xfrm>
            <a:off x="10801878" y="3121391"/>
            <a:ext cx="885600" cy="863999"/>
          </a:xfrm>
          <a:prstGeom prst="rect">
            <a:avLst/>
          </a:prstGeom>
          <a:noFill/>
          <a:ln w="9525" cap="flat" cmpd="sng">
            <a:solidFill>
              <a:schemeClr val="accent1"/>
            </a:solidFill>
            <a:prstDash val="solid"/>
            <a:round/>
            <a:headEnd type="none" w="sm" len="sm"/>
            <a:tailEnd type="none" w="sm" len="sm"/>
          </a:ln>
        </p:spPr>
      </p:sp>
      <p:sp>
        <p:nvSpPr>
          <p:cNvPr id="317" name="Google Shape;317;p27"/>
          <p:cNvSpPr txBox="1">
            <a:spLocks noGrp="1"/>
          </p:cNvSpPr>
          <p:nvPr>
            <p:ph type="body" idx="33"/>
          </p:nvPr>
        </p:nvSpPr>
        <p:spPr>
          <a:xfrm>
            <a:off x="338061" y="5723613"/>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18" name="Google Shape;318;p27"/>
          <p:cNvSpPr txBox="1">
            <a:spLocks noGrp="1"/>
          </p:cNvSpPr>
          <p:nvPr>
            <p:ph type="body" idx="34"/>
          </p:nvPr>
        </p:nvSpPr>
        <p:spPr>
          <a:xfrm>
            <a:off x="1625159" y="5723613"/>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19" name="Google Shape;319;p27"/>
          <p:cNvSpPr txBox="1">
            <a:spLocks noGrp="1"/>
          </p:cNvSpPr>
          <p:nvPr>
            <p:ph type="body" idx="35"/>
          </p:nvPr>
        </p:nvSpPr>
        <p:spPr>
          <a:xfrm>
            <a:off x="2912257" y="5723613"/>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20" name="Google Shape;320;p27"/>
          <p:cNvSpPr txBox="1">
            <a:spLocks noGrp="1"/>
          </p:cNvSpPr>
          <p:nvPr>
            <p:ph type="body" idx="36"/>
          </p:nvPr>
        </p:nvSpPr>
        <p:spPr>
          <a:xfrm>
            <a:off x="4199355" y="5723613"/>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21" name="Google Shape;321;p27"/>
          <p:cNvSpPr txBox="1">
            <a:spLocks noGrp="1"/>
          </p:cNvSpPr>
          <p:nvPr>
            <p:ph type="body" idx="37"/>
          </p:nvPr>
        </p:nvSpPr>
        <p:spPr>
          <a:xfrm>
            <a:off x="5486453" y="5723613"/>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22" name="Google Shape;322;p27"/>
          <p:cNvSpPr txBox="1">
            <a:spLocks noGrp="1"/>
          </p:cNvSpPr>
          <p:nvPr>
            <p:ph type="body" idx="38"/>
          </p:nvPr>
        </p:nvSpPr>
        <p:spPr>
          <a:xfrm>
            <a:off x="6773551" y="5723613"/>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23" name="Google Shape;323;p27"/>
          <p:cNvSpPr txBox="1">
            <a:spLocks noGrp="1"/>
          </p:cNvSpPr>
          <p:nvPr>
            <p:ph type="body" idx="39"/>
          </p:nvPr>
        </p:nvSpPr>
        <p:spPr>
          <a:xfrm>
            <a:off x="8060649" y="5723613"/>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24" name="Google Shape;324;p27"/>
          <p:cNvSpPr txBox="1">
            <a:spLocks noGrp="1"/>
          </p:cNvSpPr>
          <p:nvPr>
            <p:ph type="body" idx="40"/>
          </p:nvPr>
        </p:nvSpPr>
        <p:spPr>
          <a:xfrm>
            <a:off x="9347747" y="5723613"/>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25" name="Google Shape;325;p27"/>
          <p:cNvSpPr txBox="1">
            <a:spLocks noGrp="1"/>
          </p:cNvSpPr>
          <p:nvPr>
            <p:ph type="body" idx="41"/>
          </p:nvPr>
        </p:nvSpPr>
        <p:spPr>
          <a:xfrm>
            <a:off x="10634846" y="5723613"/>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26" name="Google Shape;326;p27"/>
          <p:cNvSpPr>
            <a:spLocks noGrp="1"/>
          </p:cNvSpPr>
          <p:nvPr>
            <p:ph type="pic" idx="42"/>
          </p:nvPr>
        </p:nvSpPr>
        <p:spPr>
          <a:xfrm>
            <a:off x="505771" y="4795005"/>
            <a:ext cx="885600" cy="863999"/>
          </a:xfrm>
          <a:prstGeom prst="rect">
            <a:avLst/>
          </a:prstGeom>
          <a:noFill/>
          <a:ln w="9525" cap="flat" cmpd="sng">
            <a:solidFill>
              <a:schemeClr val="accent1"/>
            </a:solidFill>
            <a:prstDash val="solid"/>
            <a:round/>
            <a:headEnd type="none" w="sm" len="sm"/>
            <a:tailEnd type="none" w="sm" len="sm"/>
          </a:ln>
        </p:spPr>
      </p:sp>
      <p:sp>
        <p:nvSpPr>
          <p:cNvPr id="327" name="Google Shape;327;p27"/>
          <p:cNvSpPr>
            <a:spLocks noGrp="1"/>
          </p:cNvSpPr>
          <p:nvPr>
            <p:ph type="pic" idx="43"/>
          </p:nvPr>
        </p:nvSpPr>
        <p:spPr>
          <a:xfrm>
            <a:off x="3079289" y="4795005"/>
            <a:ext cx="885600" cy="863999"/>
          </a:xfrm>
          <a:prstGeom prst="rect">
            <a:avLst/>
          </a:prstGeom>
          <a:noFill/>
          <a:ln w="9525" cap="flat" cmpd="sng">
            <a:solidFill>
              <a:schemeClr val="accent1"/>
            </a:solidFill>
            <a:prstDash val="solid"/>
            <a:round/>
            <a:headEnd type="none" w="sm" len="sm"/>
            <a:tailEnd type="none" w="sm" len="sm"/>
          </a:ln>
        </p:spPr>
      </p:sp>
      <p:sp>
        <p:nvSpPr>
          <p:cNvPr id="328" name="Google Shape;328;p27"/>
          <p:cNvSpPr>
            <a:spLocks noGrp="1"/>
          </p:cNvSpPr>
          <p:nvPr>
            <p:ph type="pic" idx="44"/>
          </p:nvPr>
        </p:nvSpPr>
        <p:spPr>
          <a:xfrm>
            <a:off x="5653485" y="4795005"/>
            <a:ext cx="885600" cy="863999"/>
          </a:xfrm>
          <a:prstGeom prst="rect">
            <a:avLst/>
          </a:prstGeom>
          <a:noFill/>
          <a:ln w="9525" cap="flat" cmpd="sng">
            <a:solidFill>
              <a:schemeClr val="accent1"/>
            </a:solidFill>
            <a:prstDash val="solid"/>
            <a:round/>
            <a:headEnd type="none" w="sm" len="sm"/>
            <a:tailEnd type="none" w="sm" len="sm"/>
          </a:ln>
        </p:spPr>
      </p:sp>
      <p:sp>
        <p:nvSpPr>
          <p:cNvPr id="329" name="Google Shape;329;p27"/>
          <p:cNvSpPr>
            <a:spLocks noGrp="1"/>
          </p:cNvSpPr>
          <p:nvPr>
            <p:ph type="pic" idx="45"/>
          </p:nvPr>
        </p:nvSpPr>
        <p:spPr>
          <a:xfrm>
            <a:off x="8227681" y="4795005"/>
            <a:ext cx="885600" cy="863999"/>
          </a:xfrm>
          <a:prstGeom prst="rect">
            <a:avLst/>
          </a:prstGeom>
          <a:noFill/>
          <a:ln w="9525" cap="flat" cmpd="sng">
            <a:solidFill>
              <a:schemeClr val="accent1"/>
            </a:solidFill>
            <a:prstDash val="solid"/>
            <a:round/>
            <a:headEnd type="none" w="sm" len="sm"/>
            <a:tailEnd type="none" w="sm" len="sm"/>
          </a:ln>
        </p:spPr>
      </p:sp>
      <p:sp>
        <p:nvSpPr>
          <p:cNvPr id="330" name="Google Shape;330;p27"/>
          <p:cNvSpPr>
            <a:spLocks noGrp="1"/>
          </p:cNvSpPr>
          <p:nvPr>
            <p:ph type="pic" idx="46"/>
          </p:nvPr>
        </p:nvSpPr>
        <p:spPr>
          <a:xfrm>
            <a:off x="10801878" y="4795005"/>
            <a:ext cx="885600" cy="863999"/>
          </a:xfrm>
          <a:prstGeom prst="rect">
            <a:avLst/>
          </a:prstGeom>
          <a:noFill/>
          <a:ln w="9525" cap="flat" cmpd="sng">
            <a:solidFill>
              <a:schemeClr val="accent1"/>
            </a:solidFill>
            <a:prstDash val="solid"/>
            <a:round/>
            <a:headEnd type="none" w="sm" len="sm"/>
            <a:tailEnd type="none" w="sm" len="sm"/>
          </a:ln>
        </p:spPr>
      </p:sp>
      <p:sp>
        <p:nvSpPr>
          <p:cNvPr id="331" name="Google Shape;331;p27"/>
          <p:cNvSpPr>
            <a:spLocks noGrp="1"/>
          </p:cNvSpPr>
          <p:nvPr>
            <p:ph type="pic" idx="47"/>
          </p:nvPr>
        </p:nvSpPr>
        <p:spPr>
          <a:xfrm>
            <a:off x="1792191" y="1410881"/>
            <a:ext cx="885600" cy="864000"/>
          </a:xfrm>
          <a:prstGeom prst="rect">
            <a:avLst/>
          </a:prstGeom>
          <a:noFill/>
          <a:ln w="9525" cap="flat" cmpd="sng">
            <a:solidFill>
              <a:schemeClr val="accent1"/>
            </a:solidFill>
            <a:prstDash val="solid"/>
            <a:round/>
            <a:headEnd type="none" w="sm" len="sm"/>
            <a:tailEnd type="none" w="sm" len="sm"/>
          </a:ln>
        </p:spPr>
      </p:sp>
      <p:sp>
        <p:nvSpPr>
          <p:cNvPr id="332" name="Google Shape;332;p27"/>
          <p:cNvSpPr>
            <a:spLocks noGrp="1"/>
          </p:cNvSpPr>
          <p:nvPr>
            <p:ph type="pic" idx="48"/>
          </p:nvPr>
        </p:nvSpPr>
        <p:spPr>
          <a:xfrm>
            <a:off x="1792191" y="3121390"/>
            <a:ext cx="885600" cy="864000"/>
          </a:xfrm>
          <a:prstGeom prst="rect">
            <a:avLst/>
          </a:prstGeom>
          <a:noFill/>
          <a:ln w="9525" cap="flat" cmpd="sng">
            <a:solidFill>
              <a:schemeClr val="accent1"/>
            </a:solidFill>
            <a:prstDash val="solid"/>
            <a:round/>
            <a:headEnd type="none" w="sm" len="sm"/>
            <a:tailEnd type="none" w="sm" len="sm"/>
          </a:ln>
        </p:spPr>
      </p:sp>
      <p:sp>
        <p:nvSpPr>
          <p:cNvPr id="333" name="Google Shape;333;p27"/>
          <p:cNvSpPr>
            <a:spLocks noGrp="1"/>
          </p:cNvSpPr>
          <p:nvPr>
            <p:ph type="pic" idx="49"/>
          </p:nvPr>
        </p:nvSpPr>
        <p:spPr>
          <a:xfrm>
            <a:off x="1792191" y="4795004"/>
            <a:ext cx="885600" cy="864000"/>
          </a:xfrm>
          <a:prstGeom prst="rect">
            <a:avLst/>
          </a:prstGeom>
          <a:noFill/>
          <a:ln w="9525" cap="flat" cmpd="sng">
            <a:solidFill>
              <a:schemeClr val="accent1"/>
            </a:solidFill>
            <a:prstDash val="solid"/>
            <a:round/>
            <a:headEnd type="none" w="sm" len="sm"/>
            <a:tailEnd type="none" w="sm" len="sm"/>
          </a:ln>
        </p:spPr>
      </p:sp>
      <p:sp>
        <p:nvSpPr>
          <p:cNvPr id="334" name="Google Shape;334;p27"/>
          <p:cNvSpPr>
            <a:spLocks noGrp="1"/>
          </p:cNvSpPr>
          <p:nvPr>
            <p:ph type="pic" idx="50"/>
          </p:nvPr>
        </p:nvSpPr>
        <p:spPr>
          <a:xfrm>
            <a:off x="4366387" y="1410881"/>
            <a:ext cx="885600" cy="864000"/>
          </a:xfrm>
          <a:prstGeom prst="rect">
            <a:avLst/>
          </a:prstGeom>
          <a:noFill/>
          <a:ln w="9525" cap="flat" cmpd="sng">
            <a:solidFill>
              <a:schemeClr val="accent1"/>
            </a:solidFill>
            <a:prstDash val="solid"/>
            <a:round/>
            <a:headEnd type="none" w="sm" len="sm"/>
            <a:tailEnd type="none" w="sm" len="sm"/>
          </a:ln>
        </p:spPr>
      </p:sp>
      <p:sp>
        <p:nvSpPr>
          <p:cNvPr id="335" name="Google Shape;335;p27"/>
          <p:cNvSpPr>
            <a:spLocks noGrp="1"/>
          </p:cNvSpPr>
          <p:nvPr>
            <p:ph type="pic" idx="51"/>
          </p:nvPr>
        </p:nvSpPr>
        <p:spPr>
          <a:xfrm>
            <a:off x="4366387" y="3121390"/>
            <a:ext cx="885600" cy="864000"/>
          </a:xfrm>
          <a:prstGeom prst="rect">
            <a:avLst/>
          </a:prstGeom>
          <a:noFill/>
          <a:ln w="9525" cap="flat" cmpd="sng">
            <a:solidFill>
              <a:schemeClr val="accent1"/>
            </a:solidFill>
            <a:prstDash val="solid"/>
            <a:round/>
            <a:headEnd type="none" w="sm" len="sm"/>
            <a:tailEnd type="none" w="sm" len="sm"/>
          </a:ln>
        </p:spPr>
      </p:sp>
      <p:sp>
        <p:nvSpPr>
          <p:cNvPr id="336" name="Google Shape;336;p27"/>
          <p:cNvSpPr>
            <a:spLocks noGrp="1"/>
          </p:cNvSpPr>
          <p:nvPr>
            <p:ph type="pic" idx="52"/>
          </p:nvPr>
        </p:nvSpPr>
        <p:spPr>
          <a:xfrm>
            <a:off x="4366387" y="4795004"/>
            <a:ext cx="885600" cy="864000"/>
          </a:xfrm>
          <a:prstGeom prst="rect">
            <a:avLst/>
          </a:prstGeom>
          <a:noFill/>
          <a:ln w="9525" cap="flat" cmpd="sng">
            <a:solidFill>
              <a:schemeClr val="accent1"/>
            </a:solidFill>
            <a:prstDash val="solid"/>
            <a:round/>
            <a:headEnd type="none" w="sm" len="sm"/>
            <a:tailEnd type="none" w="sm" len="sm"/>
          </a:ln>
        </p:spPr>
      </p:sp>
      <p:sp>
        <p:nvSpPr>
          <p:cNvPr id="337" name="Google Shape;337;p27"/>
          <p:cNvSpPr>
            <a:spLocks noGrp="1"/>
          </p:cNvSpPr>
          <p:nvPr>
            <p:ph type="pic" idx="53"/>
          </p:nvPr>
        </p:nvSpPr>
        <p:spPr>
          <a:xfrm>
            <a:off x="6940583" y="1410881"/>
            <a:ext cx="885600" cy="864000"/>
          </a:xfrm>
          <a:prstGeom prst="rect">
            <a:avLst/>
          </a:prstGeom>
          <a:noFill/>
          <a:ln w="9525" cap="flat" cmpd="sng">
            <a:solidFill>
              <a:schemeClr val="accent1"/>
            </a:solidFill>
            <a:prstDash val="solid"/>
            <a:round/>
            <a:headEnd type="none" w="sm" len="sm"/>
            <a:tailEnd type="none" w="sm" len="sm"/>
          </a:ln>
        </p:spPr>
      </p:sp>
      <p:sp>
        <p:nvSpPr>
          <p:cNvPr id="338" name="Google Shape;338;p27"/>
          <p:cNvSpPr>
            <a:spLocks noGrp="1"/>
          </p:cNvSpPr>
          <p:nvPr>
            <p:ph type="pic" idx="54"/>
          </p:nvPr>
        </p:nvSpPr>
        <p:spPr>
          <a:xfrm>
            <a:off x="6940583" y="3121390"/>
            <a:ext cx="885600" cy="864000"/>
          </a:xfrm>
          <a:prstGeom prst="rect">
            <a:avLst/>
          </a:prstGeom>
          <a:noFill/>
          <a:ln w="9525" cap="flat" cmpd="sng">
            <a:solidFill>
              <a:schemeClr val="accent1"/>
            </a:solidFill>
            <a:prstDash val="solid"/>
            <a:round/>
            <a:headEnd type="none" w="sm" len="sm"/>
            <a:tailEnd type="none" w="sm" len="sm"/>
          </a:ln>
        </p:spPr>
      </p:sp>
      <p:sp>
        <p:nvSpPr>
          <p:cNvPr id="339" name="Google Shape;339;p27"/>
          <p:cNvSpPr>
            <a:spLocks noGrp="1"/>
          </p:cNvSpPr>
          <p:nvPr>
            <p:ph type="pic" idx="55"/>
          </p:nvPr>
        </p:nvSpPr>
        <p:spPr>
          <a:xfrm>
            <a:off x="6940583" y="4795004"/>
            <a:ext cx="885600" cy="864000"/>
          </a:xfrm>
          <a:prstGeom prst="rect">
            <a:avLst/>
          </a:prstGeom>
          <a:noFill/>
          <a:ln w="9525" cap="flat" cmpd="sng">
            <a:solidFill>
              <a:schemeClr val="accent1"/>
            </a:solidFill>
            <a:prstDash val="solid"/>
            <a:round/>
            <a:headEnd type="none" w="sm" len="sm"/>
            <a:tailEnd type="none" w="sm" len="sm"/>
          </a:ln>
        </p:spPr>
      </p:sp>
      <p:sp>
        <p:nvSpPr>
          <p:cNvPr id="340" name="Google Shape;340;p27"/>
          <p:cNvSpPr>
            <a:spLocks noGrp="1"/>
          </p:cNvSpPr>
          <p:nvPr>
            <p:ph type="pic" idx="56"/>
          </p:nvPr>
        </p:nvSpPr>
        <p:spPr>
          <a:xfrm>
            <a:off x="9514779" y="1410881"/>
            <a:ext cx="885600" cy="864000"/>
          </a:xfrm>
          <a:prstGeom prst="rect">
            <a:avLst/>
          </a:prstGeom>
          <a:noFill/>
          <a:ln w="9525" cap="flat" cmpd="sng">
            <a:solidFill>
              <a:schemeClr val="accent1"/>
            </a:solidFill>
            <a:prstDash val="solid"/>
            <a:round/>
            <a:headEnd type="none" w="sm" len="sm"/>
            <a:tailEnd type="none" w="sm" len="sm"/>
          </a:ln>
        </p:spPr>
      </p:sp>
      <p:sp>
        <p:nvSpPr>
          <p:cNvPr id="341" name="Google Shape;341;p27"/>
          <p:cNvSpPr>
            <a:spLocks noGrp="1"/>
          </p:cNvSpPr>
          <p:nvPr>
            <p:ph type="pic" idx="57"/>
          </p:nvPr>
        </p:nvSpPr>
        <p:spPr>
          <a:xfrm>
            <a:off x="9514779" y="3121390"/>
            <a:ext cx="885600" cy="864000"/>
          </a:xfrm>
          <a:prstGeom prst="rect">
            <a:avLst/>
          </a:prstGeom>
          <a:noFill/>
          <a:ln w="9525" cap="flat" cmpd="sng">
            <a:solidFill>
              <a:schemeClr val="accent1"/>
            </a:solidFill>
            <a:prstDash val="solid"/>
            <a:round/>
            <a:headEnd type="none" w="sm" len="sm"/>
            <a:tailEnd type="none" w="sm" len="sm"/>
          </a:ln>
        </p:spPr>
      </p:sp>
      <p:sp>
        <p:nvSpPr>
          <p:cNvPr id="342" name="Google Shape;342;p27"/>
          <p:cNvSpPr>
            <a:spLocks noGrp="1"/>
          </p:cNvSpPr>
          <p:nvPr>
            <p:ph type="pic" idx="58"/>
          </p:nvPr>
        </p:nvSpPr>
        <p:spPr>
          <a:xfrm>
            <a:off x="9514779" y="4795004"/>
            <a:ext cx="885600" cy="864000"/>
          </a:xfrm>
          <a:prstGeom prst="rect">
            <a:avLst/>
          </a:prstGeom>
          <a:noFill/>
          <a:ln w="9525" cap="flat" cmpd="sng">
            <a:solidFill>
              <a:schemeClr val="accent1"/>
            </a:solidFill>
            <a:prstDash val="solid"/>
            <a:round/>
            <a:headEnd type="none" w="sm" len="sm"/>
            <a:tailEnd type="none" w="sm" len="sm"/>
          </a:ln>
        </p:spPr>
      </p:sp>
      <p:sp>
        <p:nvSpPr>
          <p:cNvPr id="343" name="Google Shape;343;p27"/>
          <p:cNvSpPr txBox="1">
            <a:spLocks noGrp="1"/>
          </p:cNvSpPr>
          <p:nvPr>
            <p:ph type="sldNum" idx="12"/>
          </p:nvPr>
        </p:nvSpPr>
        <p:spPr>
          <a:xfrm>
            <a:off x="5835801" y="6565605"/>
            <a:ext cx="520398" cy="28010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i="0">
                <a:solidFill>
                  <a:schemeClr val="accent1"/>
                </a:solidFill>
                <a:latin typeface="Calibri"/>
                <a:ea typeface="Calibri"/>
                <a:cs typeface="Calibri"/>
                <a:sym typeface="Calibri"/>
              </a:defRPr>
            </a:lvl1pPr>
            <a:lvl2pPr marL="0" lvl="1" indent="0" algn="ctr">
              <a:spcBef>
                <a:spcPts val="0"/>
              </a:spcBef>
              <a:buNone/>
              <a:defRPr sz="1000" i="0">
                <a:solidFill>
                  <a:schemeClr val="accent1"/>
                </a:solidFill>
                <a:latin typeface="Calibri"/>
                <a:ea typeface="Calibri"/>
                <a:cs typeface="Calibri"/>
                <a:sym typeface="Calibri"/>
              </a:defRPr>
            </a:lvl2pPr>
            <a:lvl3pPr marL="0" lvl="2" indent="0" algn="ctr">
              <a:spcBef>
                <a:spcPts val="0"/>
              </a:spcBef>
              <a:buNone/>
              <a:defRPr sz="1000" i="0">
                <a:solidFill>
                  <a:schemeClr val="accent1"/>
                </a:solidFill>
                <a:latin typeface="Calibri"/>
                <a:ea typeface="Calibri"/>
                <a:cs typeface="Calibri"/>
                <a:sym typeface="Calibri"/>
              </a:defRPr>
            </a:lvl3pPr>
            <a:lvl4pPr marL="0" lvl="3" indent="0" algn="ctr">
              <a:spcBef>
                <a:spcPts val="0"/>
              </a:spcBef>
              <a:buNone/>
              <a:defRPr sz="1000" i="0">
                <a:solidFill>
                  <a:schemeClr val="accent1"/>
                </a:solidFill>
                <a:latin typeface="Calibri"/>
                <a:ea typeface="Calibri"/>
                <a:cs typeface="Calibri"/>
                <a:sym typeface="Calibri"/>
              </a:defRPr>
            </a:lvl4pPr>
            <a:lvl5pPr marL="0" lvl="4" indent="0" algn="ctr">
              <a:spcBef>
                <a:spcPts val="0"/>
              </a:spcBef>
              <a:buNone/>
              <a:defRPr sz="1000" i="0">
                <a:solidFill>
                  <a:schemeClr val="accent1"/>
                </a:solidFill>
                <a:latin typeface="Calibri"/>
                <a:ea typeface="Calibri"/>
                <a:cs typeface="Calibri"/>
                <a:sym typeface="Calibri"/>
              </a:defRPr>
            </a:lvl5pPr>
            <a:lvl6pPr marL="0" lvl="5" indent="0" algn="ctr">
              <a:spcBef>
                <a:spcPts val="0"/>
              </a:spcBef>
              <a:buNone/>
              <a:defRPr sz="1000" i="0">
                <a:solidFill>
                  <a:schemeClr val="accent1"/>
                </a:solidFill>
                <a:latin typeface="Calibri"/>
                <a:ea typeface="Calibri"/>
                <a:cs typeface="Calibri"/>
                <a:sym typeface="Calibri"/>
              </a:defRPr>
            </a:lvl6pPr>
            <a:lvl7pPr marL="0" lvl="6" indent="0" algn="ctr">
              <a:spcBef>
                <a:spcPts val="0"/>
              </a:spcBef>
              <a:buNone/>
              <a:defRPr sz="1000" i="0">
                <a:solidFill>
                  <a:schemeClr val="accent1"/>
                </a:solidFill>
                <a:latin typeface="Calibri"/>
                <a:ea typeface="Calibri"/>
                <a:cs typeface="Calibri"/>
                <a:sym typeface="Calibri"/>
              </a:defRPr>
            </a:lvl7pPr>
            <a:lvl8pPr marL="0" lvl="7" indent="0" algn="ctr">
              <a:spcBef>
                <a:spcPts val="0"/>
              </a:spcBef>
              <a:buNone/>
              <a:defRPr sz="1000" i="0">
                <a:solidFill>
                  <a:schemeClr val="accent1"/>
                </a:solidFill>
                <a:latin typeface="Calibri"/>
                <a:ea typeface="Calibri"/>
                <a:cs typeface="Calibri"/>
                <a:sym typeface="Calibri"/>
              </a:defRPr>
            </a:lvl8pPr>
            <a:lvl9pPr marL="0" lvl="8" indent="0" algn="ctr">
              <a:spcBef>
                <a:spcPts val="0"/>
              </a:spcBef>
              <a:buNone/>
              <a:defRPr sz="1000" i="0">
                <a:solidFill>
                  <a:schemeClr val="accent1"/>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344" name="Google Shape;344;p27"/>
          <p:cNvSpPr txBox="1">
            <a:spLocks noGrp="1"/>
          </p:cNvSpPr>
          <p:nvPr>
            <p:ph type="ftr" idx="11"/>
          </p:nvPr>
        </p:nvSpPr>
        <p:spPr>
          <a:xfrm>
            <a:off x="334965" y="6565605"/>
            <a:ext cx="1652861" cy="2801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i="0">
                <a:solidFill>
                  <a:schemeClr val="accent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5" name="Google Shape;345;p27"/>
          <p:cNvSpPr txBox="1">
            <a:spLocks noGrp="1"/>
          </p:cNvSpPr>
          <p:nvPr>
            <p:ph type="dt" idx="10"/>
          </p:nvPr>
        </p:nvSpPr>
        <p:spPr>
          <a:xfrm>
            <a:off x="10837033" y="6565605"/>
            <a:ext cx="1020003" cy="28010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000" i="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346" name="Google Shape;346;p27"/>
          <p:cNvCxnSpPr>
            <a:endCxn id="344" idx="1"/>
          </p:cNvCxnSpPr>
          <p:nvPr/>
        </p:nvCxnSpPr>
        <p:spPr>
          <a:xfrm>
            <a:off x="-135" y="6705659"/>
            <a:ext cx="335100" cy="0"/>
          </a:xfrm>
          <a:prstGeom prst="straightConnector1">
            <a:avLst/>
          </a:prstGeom>
          <a:noFill/>
          <a:ln w="19050" cap="flat" cmpd="sng">
            <a:solidFill>
              <a:srgbClr val="00C2F7"/>
            </a:solidFill>
            <a:prstDash val="solid"/>
            <a:miter lim="800000"/>
            <a:headEnd type="none" w="sm" len="sm"/>
            <a:tailEnd type="none" w="sm" len="sm"/>
          </a:ln>
        </p:spPr>
      </p:cxnSp>
      <p:cxnSp>
        <p:nvCxnSpPr>
          <p:cNvPr id="347" name="Google Shape;347;p27"/>
          <p:cNvCxnSpPr/>
          <p:nvPr/>
        </p:nvCxnSpPr>
        <p:spPr>
          <a:xfrm>
            <a:off x="1987826" y="6705660"/>
            <a:ext cx="3847975" cy="0"/>
          </a:xfrm>
          <a:prstGeom prst="straightConnector1">
            <a:avLst/>
          </a:prstGeom>
          <a:noFill/>
          <a:ln w="19050" cap="flat" cmpd="sng">
            <a:solidFill>
              <a:srgbClr val="00C2F7"/>
            </a:solidFill>
            <a:prstDash val="solid"/>
            <a:miter lim="800000"/>
            <a:headEnd type="none" w="sm" len="sm"/>
            <a:tailEnd type="none" w="sm" len="sm"/>
          </a:ln>
        </p:spPr>
      </p:cxnSp>
      <p:cxnSp>
        <p:nvCxnSpPr>
          <p:cNvPr id="348" name="Google Shape;348;p27"/>
          <p:cNvCxnSpPr/>
          <p:nvPr/>
        </p:nvCxnSpPr>
        <p:spPr>
          <a:xfrm>
            <a:off x="6356199" y="6705660"/>
            <a:ext cx="4480834" cy="0"/>
          </a:xfrm>
          <a:prstGeom prst="straightConnector1">
            <a:avLst/>
          </a:prstGeom>
          <a:noFill/>
          <a:ln w="19050" cap="flat" cmpd="sng">
            <a:solidFill>
              <a:srgbClr val="0400FF"/>
            </a:solidFill>
            <a:prstDash val="solid"/>
            <a:miter lim="800000"/>
            <a:headEnd type="none" w="sm" len="sm"/>
            <a:tailEnd type="none" w="sm" len="sm"/>
          </a:ln>
        </p:spPr>
      </p:cxnSp>
      <p:cxnSp>
        <p:nvCxnSpPr>
          <p:cNvPr id="349" name="Google Shape;349;p27"/>
          <p:cNvCxnSpPr/>
          <p:nvPr/>
        </p:nvCxnSpPr>
        <p:spPr>
          <a:xfrm>
            <a:off x="11857036" y="6701128"/>
            <a:ext cx="334964" cy="4532"/>
          </a:xfrm>
          <a:prstGeom prst="straightConnector1">
            <a:avLst/>
          </a:prstGeom>
          <a:noFill/>
          <a:ln w="19050" cap="flat" cmpd="sng">
            <a:solidFill>
              <a:srgbClr val="FA0951"/>
            </a:solidFill>
            <a:prstDash val="solid"/>
            <a:miter lim="800000"/>
            <a:headEnd type="none" w="sm" len="sm"/>
            <a:tailEnd type="none" w="sm" len="sm"/>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2_Title, Subtitle &amp; Team Members">
  <p:cSld name="2_Title, Subtitle &amp; Team Members">
    <p:spTree>
      <p:nvGrpSpPr>
        <p:cNvPr id="1" name="Shape 350"/>
        <p:cNvGrpSpPr/>
        <p:nvPr/>
      </p:nvGrpSpPr>
      <p:grpSpPr>
        <a:xfrm>
          <a:off x="0" y="0"/>
          <a:ext cx="0" cy="0"/>
          <a:chOff x="0" y="0"/>
          <a:chExt cx="0" cy="0"/>
        </a:xfrm>
      </p:grpSpPr>
      <p:pic>
        <p:nvPicPr>
          <p:cNvPr id="351" name="Google Shape;351;p28"/>
          <p:cNvPicPr preferRelativeResize="0"/>
          <p:nvPr/>
        </p:nvPicPr>
        <p:blipFill rotWithShape="1">
          <a:blip r:embed="rId2">
            <a:alphaModFix/>
          </a:blip>
          <a:srcRect/>
          <a:stretch/>
        </p:blipFill>
        <p:spPr>
          <a:xfrm>
            <a:off x="302115" y="345470"/>
            <a:ext cx="142875" cy="476250"/>
          </a:xfrm>
          <a:prstGeom prst="rect">
            <a:avLst/>
          </a:prstGeom>
          <a:noFill/>
          <a:ln>
            <a:noFill/>
          </a:ln>
        </p:spPr>
      </p:pic>
      <p:pic>
        <p:nvPicPr>
          <p:cNvPr id="352" name="Google Shape;352;p28"/>
          <p:cNvPicPr preferRelativeResize="0"/>
          <p:nvPr/>
        </p:nvPicPr>
        <p:blipFill rotWithShape="1">
          <a:blip r:embed="rId3">
            <a:alphaModFix/>
          </a:blip>
          <a:srcRect/>
          <a:stretch/>
        </p:blipFill>
        <p:spPr>
          <a:xfrm>
            <a:off x="10838932" y="0"/>
            <a:ext cx="1020002" cy="720000"/>
          </a:xfrm>
          <a:prstGeom prst="rect">
            <a:avLst/>
          </a:prstGeom>
          <a:noFill/>
          <a:ln>
            <a:noFill/>
          </a:ln>
        </p:spPr>
      </p:pic>
      <p:sp>
        <p:nvSpPr>
          <p:cNvPr id="353" name="Google Shape;353;p28"/>
          <p:cNvSpPr txBox="1">
            <a:spLocks noGrp="1"/>
          </p:cNvSpPr>
          <p:nvPr>
            <p:ph type="body" idx="1"/>
          </p:nvPr>
        </p:nvSpPr>
        <p:spPr>
          <a:xfrm>
            <a:off x="333066" y="864088"/>
            <a:ext cx="11525868" cy="402737"/>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300"/>
              </a:spcBef>
              <a:spcAft>
                <a:spcPts val="0"/>
              </a:spcAft>
              <a:buClr>
                <a:schemeClr val="accent1"/>
              </a:buClr>
              <a:buSzPts val="2400"/>
              <a:buNone/>
              <a:defRPr sz="2400">
                <a:latin typeface="Calibri"/>
                <a:ea typeface="Calibri"/>
                <a:cs typeface="Calibri"/>
                <a:sym typeface="Calibri"/>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4" name="Google Shape;354;p28"/>
          <p:cNvSpPr txBox="1">
            <a:spLocks noGrp="1"/>
          </p:cNvSpPr>
          <p:nvPr>
            <p:ph type="title"/>
          </p:nvPr>
        </p:nvSpPr>
        <p:spPr>
          <a:xfrm>
            <a:off x="334963" y="333375"/>
            <a:ext cx="11522075" cy="488345"/>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1"/>
              </a:buClr>
              <a:buSzPts val="3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5" name="Google Shape;355;p28"/>
          <p:cNvSpPr txBox="1">
            <a:spLocks noGrp="1"/>
          </p:cNvSpPr>
          <p:nvPr>
            <p:ph type="body" idx="2"/>
          </p:nvPr>
        </p:nvSpPr>
        <p:spPr>
          <a:xfrm>
            <a:off x="338061"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6" name="Google Shape;356;p28"/>
          <p:cNvSpPr txBox="1">
            <a:spLocks noGrp="1"/>
          </p:cNvSpPr>
          <p:nvPr>
            <p:ph type="body" idx="3"/>
          </p:nvPr>
        </p:nvSpPr>
        <p:spPr>
          <a:xfrm>
            <a:off x="1625159"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7" name="Google Shape;357;p28"/>
          <p:cNvSpPr txBox="1">
            <a:spLocks noGrp="1"/>
          </p:cNvSpPr>
          <p:nvPr>
            <p:ph type="body" idx="4"/>
          </p:nvPr>
        </p:nvSpPr>
        <p:spPr>
          <a:xfrm>
            <a:off x="2912257"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8" name="Google Shape;358;p28"/>
          <p:cNvSpPr txBox="1">
            <a:spLocks noGrp="1"/>
          </p:cNvSpPr>
          <p:nvPr>
            <p:ph type="body" idx="5"/>
          </p:nvPr>
        </p:nvSpPr>
        <p:spPr>
          <a:xfrm>
            <a:off x="4199355"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9" name="Google Shape;359;p28"/>
          <p:cNvSpPr txBox="1">
            <a:spLocks noGrp="1"/>
          </p:cNvSpPr>
          <p:nvPr>
            <p:ph type="body" idx="6"/>
          </p:nvPr>
        </p:nvSpPr>
        <p:spPr>
          <a:xfrm>
            <a:off x="5486453"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0" name="Google Shape;360;p28"/>
          <p:cNvSpPr txBox="1">
            <a:spLocks noGrp="1"/>
          </p:cNvSpPr>
          <p:nvPr>
            <p:ph type="body" idx="7"/>
          </p:nvPr>
        </p:nvSpPr>
        <p:spPr>
          <a:xfrm>
            <a:off x="6773551"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1" name="Google Shape;361;p28"/>
          <p:cNvSpPr txBox="1">
            <a:spLocks noGrp="1"/>
          </p:cNvSpPr>
          <p:nvPr>
            <p:ph type="body" idx="8"/>
          </p:nvPr>
        </p:nvSpPr>
        <p:spPr>
          <a:xfrm>
            <a:off x="8060649"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2" name="Google Shape;362;p28"/>
          <p:cNvSpPr txBox="1">
            <a:spLocks noGrp="1"/>
          </p:cNvSpPr>
          <p:nvPr>
            <p:ph type="body" idx="9"/>
          </p:nvPr>
        </p:nvSpPr>
        <p:spPr>
          <a:xfrm>
            <a:off x="9347747"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3" name="Google Shape;363;p28"/>
          <p:cNvSpPr txBox="1">
            <a:spLocks noGrp="1"/>
          </p:cNvSpPr>
          <p:nvPr>
            <p:ph type="body" idx="13"/>
          </p:nvPr>
        </p:nvSpPr>
        <p:spPr>
          <a:xfrm>
            <a:off x="10634846" y="233949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4" name="Google Shape;364;p28"/>
          <p:cNvSpPr>
            <a:spLocks noGrp="1"/>
          </p:cNvSpPr>
          <p:nvPr>
            <p:ph type="pic" idx="14"/>
          </p:nvPr>
        </p:nvSpPr>
        <p:spPr>
          <a:xfrm>
            <a:off x="497899" y="1353163"/>
            <a:ext cx="899989" cy="899989"/>
          </a:xfrm>
          <a:prstGeom prst="rect">
            <a:avLst/>
          </a:prstGeom>
          <a:noFill/>
          <a:ln>
            <a:noFill/>
          </a:ln>
        </p:spPr>
      </p:sp>
      <p:sp>
        <p:nvSpPr>
          <p:cNvPr id="365" name="Google Shape;365;p28"/>
          <p:cNvSpPr>
            <a:spLocks noGrp="1"/>
          </p:cNvSpPr>
          <p:nvPr>
            <p:ph type="pic" idx="15"/>
          </p:nvPr>
        </p:nvSpPr>
        <p:spPr>
          <a:xfrm>
            <a:off x="1784996" y="1353163"/>
            <a:ext cx="899989" cy="899989"/>
          </a:xfrm>
          <a:prstGeom prst="rect">
            <a:avLst/>
          </a:prstGeom>
          <a:noFill/>
          <a:ln>
            <a:noFill/>
          </a:ln>
        </p:spPr>
      </p:sp>
      <p:sp>
        <p:nvSpPr>
          <p:cNvPr id="366" name="Google Shape;366;p28"/>
          <p:cNvSpPr>
            <a:spLocks noGrp="1"/>
          </p:cNvSpPr>
          <p:nvPr>
            <p:ph type="pic" idx="16"/>
          </p:nvPr>
        </p:nvSpPr>
        <p:spPr>
          <a:xfrm>
            <a:off x="3072093" y="1353162"/>
            <a:ext cx="899989" cy="899989"/>
          </a:xfrm>
          <a:prstGeom prst="rect">
            <a:avLst/>
          </a:prstGeom>
          <a:noFill/>
          <a:ln>
            <a:noFill/>
          </a:ln>
        </p:spPr>
      </p:sp>
      <p:sp>
        <p:nvSpPr>
          <p:cNvPr id="367" name="Google Shape;367;p28"/>
          <p:cNvSpPr>
            <a:spLocks noGrp="1"/>
          </p:cNvSpPr>
          <p:nvPr>
            <p:ph type="pic" idx="17"/>
          </p:nvPr>
        </p:nvSpPr>
        <p:spPr>
          <a:xfrm>
            <a:off x="4359190" y="1353161"/>
            <a:ext cx="899989" cy="899989"/>
          </a:xfrm>
          <a:prstGeom prst="rect">
            <a:avLst/>
          </a:prstGeom>
          <a:noFill/>
          <a:ln>
            <a:noFill/>
          </a:ln>
        </p:spPr>
      </p:sp>
      <p:sp>
        <p:nvSpPr>
          <p:cNvPr id="368" name="Google Shape;368;p28"/>
          <p:cNvSpPr>
            <a:spLocks noGrp="1"/>
          </p:cNvSpPr>
          <p:nvPr>
            <p:ph type="pic" idx="18"/>
          </p:nvPr>
        </p:nvSpPr>
        <p:spPr>
          <a:xfrm>
            <a:off x="5646287" y="1353160"/>
            <a:ext cx="899989" cy="899989"/>
          </a:xfrm>
          <a:prstGeom prst="rect">
            <a:avLst/>
          </a:prstGeom>
          <a:noFill/>
          <a:ln>
            <a:noFill/>
          </a:ln>
        </p:spPr>
      </p:sp>
      <p:sp>
        <p:nvSpPr>
          <p:cNvPr id="369" name="Google Shape;369;p28"/>
          <p:cNvSpPr>
            <a:spLocks noGrp="1"/>
          </p:cNvSpPr>
          <p:nvPr>
            <p:ph type="pic" idx="19"/>
          </p:nvPr>
        </p:nvSpPr>
        <p:spPr>
          <a:xfrm>
            <a:off x="6933384" y="1353159"/>
            <a:ext cx="899989" cy="899989"/>
          </a:xfrm>
          <a:prstGeom prst="rect">
            <a:avLst/>
          </a:prstGeom>
          <a:noFill/>
          <a:ln>
            <a:noFill/>
          </a:ln>
        </p:spPr>
      </p:sp>
      <p:sp>
        <p:nvSpPr>
          <p:cNvPr id="370" name="Google Shape;370;p28"/>
          <p:cNvSpPr>
            <a:spLocks noGrp="1"/>
          </p:cNvSpPr>
          <p:nvPr>
            <p:ph type="pic" idx="20"/>
          </p:nvPr>
        </p:nvSpPr>
        <p:spPr>
          <a:xfrm>
            <a:off x="8220481" y="1353158"/>
            <a:ext cx="899989" cy="899989"/>
          </a:xfrm>
          <a:prstGeom prst="rect">
            <a:avLst/>
          </a:prstGeom>
          <a:noFill/>
          <a:ln>
            <a:noFill/>
          </a:ln>
        </p:spPr>
      </p:sp>
      <p:sp>
        <p:nvSpPr>
          <p:cNvPr id="371" name="Google Shape;371;p28"/>
          <p:cNvSpPr>
            <a:spLocks noGrp="1"/>
          </p:cNvSpPr>
          <p:nvPr>
            <p:ph type="pic" idx="21"/>
          </p:nvPr>
        </p:nvSpPr>
        <p:spPr>
          <a:xfrm>
            <a:off x="9507578" y="1353157"/>
            <a:ext cx="899989" cy="899989"/>
          </a:xfrm>
          <a:prstGeom prst="rect">
            <a:avLst/>
          </a:prstGeom>
          <a:noFill/>
          <a:ln>
            <a:noFill/>
          </a:ln>
        </p:spPr>
      </p:sp>
      <p:sp>
        <p:nvSpPr>
          <p:cNvPr id="372" name="Google Shape;372;p28"/>
          <p:cNvSpPr>
            <a:spLocks noGrp="1"/>
          </p:cNvSpPr>
          <p:nvPr>
            <p:ph type="pic" idx="22"/>
          </p:nvPr>
        </p:nvSpPr>
        <p:spPr>
          <a:xfrm>
            <a:off x="10794675" y="1353156"/>
            <a:ext cx="899989" cy="899989"/>
          </a:xfrm>
          <a:prstGeom prst="rect">
            <a:avLst/>
          </a:prstGeom>
          <a:noFill/>
          <a:ln>
            <a:noFill/>
          </a:ln>
        </p:spPr>
      </p:sp>
      <p:sp>
        <p:nvSpPr>
          <p:cNvPr id="373" name="Google Shape;373;p28"/>
          <p:cNvSpPr txBox="1">
            <a:spLocks noGrp="1"/>
          </p:cNvSpPr>
          <p:nvPr>
            <p:ph type="body" idx="23"/>
          </p:nvPr>
        </p:nvSpPr>
        <p:spPr>
          <a:xfrm>
            <a:off x="338061" y="4045718"/>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74" name="Google Shape;374;p28"/>
          <p:cNvSpPr txBox="1">
            <a:spLocks noGrp="1"/>
          </p:cNvSpPr>
          <p:nvPr>
            <p:ph type="body" idx="24"/>
          </p:nvPr>
        </p:nvSpPr>
        <p:spPr>
          <a:xfrm>
            <a:off x="1625159" y="4045718"/>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75" name="Google Shape;375;p28"/>
          <p:cNvSpPr txBox="1">
            <a:spLocks noGrp="1"/>
          </p:cNvSpPr>
          <p:nvPr>
            <p:ph type="body" idx="25"/>
          </p:nvPr>
        </p:nvSpPr>
        <p:spPr>
          <a:xfrm>
            <a:off x="2912257" y="4045718"/>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76" name="Google Shape;376;p28"/>
          <p:cNvSpPr txBox="1">
            <a:spLocks noGrp="1"/>
          </p:cNvSpPr>
          <p:nvPr>
            <p:ph type="body" idx="26"/>
          </p:nvPr>
        </p:nvSpPr>
        <p:spPr>
          <a:xfrm>
            <a:off x="4199355" y="4045718"/>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77" name="Google Shape;377;p28"/>
          <p:cNvSpPr txBox="1">
            <a:spLocks noGrp="1"/>
          </p:cNvSpPr>
          <p:nvPr>
            <p:ph type="body" idx="27"/>
          </p:nvPr>
        </p:nvSpPr>
        <p:spPr>
          <a:xfrm>
            <a:off x="5486453" y="4045718"/>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78" name="Google Shape;378;p28"/>
          <p:cNvSpPr txBox="1">
            <a:spLocks noGrp="1"/>
          </p:cNvSpPr>
          <p:nvPr>
            <p:ph type="body" idx="28"/>
          </p:nvPr>
        </p:nvSpPr>
        <p:spPr>
          <a:xfrm>
            <a:off x="6773551" y="4045718"/>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79" name="Google Shape;379;p28"/>
          <p:cNvSpPr txBox="1">
            <a:spLocks noGrp="1"/>
          </p:cNvSpPr>
          <p:nvPr>
            <p:ph type="body" idx="29"/>
          </p:nvPr>
        </p:nvSpPr>
        <p:spPr>
          <a:xfrm>
            <a:off x="8060649" y="4045718"/>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80" name="Google Shape;380;p28"/>
          <p:cNvSpPr txBox="1">
            <a:spLocks noGrp="1"/>
          </p:cNvSpPr>
          <p:nvPr>
            <p:ph type="body" idx="30"/>
          </p:nvPr>
        </p:nvSpPr>
        <p:spPr>
          <a:xfrm>
            <a:off x="9347747" y="4045718"/>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81" name="Google Shape;381;p28"/>
          <p:cNvSpPr txBox="1">
            <a:spLocks noGrp="1"/>
          </p:cNvSpPr>
          <p:nvPr>
            <p:ph type="body" idx="31"/>
          </p:nvPr>
        </p:nvSpPr>
        <p:spPr>
          <a:xfrm>
            <a:off x="10634846" y="4045718"/>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82" name="Google Shape;382;p28"/>
          <p:cNvSpPr>
            <a:spLocks noGrp="1"/>
          </p:cNvSpPr>
          <p:nvPr>
            <p:ph type="pic" idx="32"/>
          </p:nvPr>
        </p:nvSpPr>
        <p:spPr>
          <a:xfrm>
            <a:off x="497899" y="3059391"/>
            <a:ext cx="899989" cy="899989"/>
          </a:xfrm>
          <a:prstGeom prst="rect">
            <a:avLst/>
          </a:prstGeom>
          <a:noFill/>
          <a:ln>
            <a:noFill/>
          </a:ln>
        </p:spPr>
      </p:sp>
      <p:sp>
        <p:nvSpPr>
          <p:cNvPr id="383" name="Google Shape;383;p28"/>
          <p:cNvSpPr>
            <a:spLocks noGrp="1"/>
          </p:cNvSpPr>
          <p:nvPr>
            <p:ph type="pic" idx="33"/>
          </p:nvPr>
        </p:nvSpPr>
        <p:spPr>
          <a:xfrm>
            <a:off x="1784996" y="3059391"/>
            <a:ext cx="899989" cy="899989"/>
          </a:xfrm>
          <a:prstGeom prst="rect">
            <a:avLst/>
          </a:prstGeom>
          <a:noFill/>
          <a:ln>
            <a:noFill/>
          </a:ln>
        </p:spPr>
      </p:sp>
      <p:sp>
        <p:nvSpPr>
          <p:cNvPr id="384" name="Google Shape;384;p28"/>
          <p:cNvSpPr>
            <a:spLocks noGrp="1"/>
          </p:cNvSpPr>
          <p:nvPr>
            <p:ph type="pic" idx="34"/>
          </p:nvPr>
        </p:nvSpPr>
        <p:spPr>
          <a:xfrm>
            <a:off x="3072093" y="3059390"/>
            <a:ext cx="899989" cy="899989"/>
          </a:xfrm>
          <a:prstGeom prst="rect">
            <a:avLst/>
          </a:prstGeom>
          <a:noFill/>
          <a:ln>
            <a:noFill/>
          </a:ln>
        </p:spPr>
      </p:sp>
      <p:sp>
        <p:nvSpPr>
          <p:cNvPr id="385" name="Google Shape;385;p28"/>
          <p:cNvSpPr>
            <a:spLocks noGrp="1"/>
          </p:cNvSpPr>
          <p:nvPr>
            <p:ph type="pic" idx="35"/>
          </p:nvPr>
        </p:nvSpPr>
        <p:spPr>
          <a:xfrm>
            <a:off x="4359190" y="3059389"/>
            <a:ext cx="899989" cy="899989"/>
          </a:xfrm>
          <a:prstGeom prst="rect">
            <a:avLst/>
          </a:prstGeom>
          <a:noFill/>
          <a:ln>
            <a:noFill/>
          </a:ln>
        </p:spPr>
      </p:sp>
      <p:sp>
        <p:nvSpPr>
          <p:cNvPr id="386" name="Google Shape;386;p28"/>
          <p:cNvSpPr>
            <a:spLocks noGrp="1"/>
          </p:cNvSpPr>
          <p:nvPr>
            <p:ph type="pic" idx="36"/>
          </p:nvPr>
        </p:nvSpPr>
        <p:spPr>
          <a:xfrm>
            <a:off x="5646287" y="3059388"/>
            <a:ext cx="899989" cy="899989"/>
          </a:xfrm>
          <a:prstGeom prst="rect">
            <a:avLst/>
          </a:prstGeom>
          <a:noFill/>
          <a:ln>
            <a:noFill/>
          </a:ln>
        </p:spPr>
      </p:sp>
      <p:sp>
        <p:nvSpPr>
          <p:cNvPr id="387" name="Google Shape;387;p28"/>
          <p:cNvSpPr>
            <a:spLocks noGrp="1"/>
          </p:cNvSpPr>
          <p:nvPr>
            <p:ph type="pic" idx="37"/>
          </p:nvPr>
        </p:nvSpPr>
        <p:spPr>
          <a:xfrm>
            <a:off x="6933384" y="3059387"/>
            <a:ext cx="899989" cy="899989"/>
          </a:xfrm>
          <a:prstGeom prst="rect">
            <a:avLst/>
          </a:prstGeom>
          <a:noFill/>
          <a:ln>
            <a:noFill/>
          </a:ln>
        </p:spPr>
      </p:sp>
      <p:sp>
        <p:nvSpPr>
          <p:cNvPr id="388" name="Google Shape;388;p28"/>
          <p:cNvSpPr>
            <a:spLocks noGrp="1"/>
          </p:cNvSpPr>
          <p:nvPr>
            <p:ph type="pic" idx="38"/>
          </p:nvPr>
        </p:nvSpPr>
        <p:spPr>
          <a:xfrm>
            <a:off x="8220481" y="3059386"/>
            <a:ext cx="899989" cy="899989"/>
          </a:xfrm>
          <a:prstGeom prst="rect">
            <a:avLst/>
          </a:prstGeom>
          <a:noFill/>
          <a:ln>
            <a:noFill/>
          </a:ln>
        </p:spPr>
      </p:sp>
      <p:sp>
        <p:nvSpPr>
          <p:cNvPr id="389" name="Google Shape;389;p28"/>
          <p:cNvSpPr>
            <a:spLocks noGrp="1"/>
          </p:cNvSpPr>
          <p:nvPr>
            <p:ph type="pic" idx="39"/>
          </p:nvPr>
        </p:nvSpPr>
        <p:spPr>
          <a:xfrm>
            <a:off x="9507578" y="3059385"/>
            <a:ext cx="899989" cy="899989"/>
          </a:xfrm>
          <a:prstGeom prst="rect">
            <a:avLst/>
          </a:prstGeom>
          <a:noFill/>
          <a:ln>
            <a:noFill/>
          </a:ln>
        </p:spPr>
      </p:sp>
      <p:sp>
        <p:nvSpPr>
          <p:cNvPr id="390" name="Google Shape;390;p28"/>
          <p:cNvSpPr>
            <a:spLocks noGrp="1"/>
          </p:cNvSpPr>
          <p:nvPr>
            <p:ph type="pic" idx="40"/>
          </p:nvPr>
        </p:nvSpPr>
        <p:spPr>
          <a:xfrm>
            <a:off x="10794675" y="3059384"/>
            <a:ext cx="899989" cy="899989"/>
          </a:xfrm>
          <a:prstGeom prst="rect">
            <a:avLst/>
          </a:prstGeom>
          <a:noFill/>
          <a:ln>
            <a:noFill/>
          </a:ln>
        </p:spPr>
      </p:sp>
      <p:sp>
        <p:nvSpPr>
          <p:cNvPr id="391" name="Google Shape;391;p28"/>
          <p:cNvSpPr txBox="1">
            <a:spLocks noGrp="1"/>
          </p:cNvSpPr>
          <p:nvPr>
            <p:ph type="body" idx="41"/>
          </p:nvPr>
        </p:nvSpPr>
        <p:spPr>
          <a:xfrm>
            <a:off x="338061" y="577117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92" name="Google Shape;392;p28"/>
          <p:cNvSpPr txBox="1">
            <a:spLocks noGrp="1"/>
          </p:cNvSpPr>
          <p:nvPr>
            <p:ph type="body" idx="42"/>
          </p:nvPr>
        </p:nvSpPr>
        <p:spPr>
          <a:xfrm>
            <a:off x="1625159" y="577117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93" name="Google Shape;393;p28"/>
          <p:cNvSpPr txBox="1">
            <a:spLocks noGrp="1"/>
          </p:cNvSpPr>
          <p:nvPr>
            <p:ph type="body" idx="43"/>
          </p:nvPr>
        </p:nvSpPr>
        <p:spPr>
          <a:xfrm>
            <a:off x="2912257" y="577117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94" name="Google Shape;394;p28"/>
          <p:cNvSpPr txBox="1">
            <a:spLocks noGrp="1"/>
          </p:cNvSpPr>
          <p:nvPr>
            <p:ph type="body" idx="44"/>
          </p:nvPr>
        </p:nvSpPr>
        <p:spPr>
          <a:xfrm>
            <a:off x="4199355" y="577117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95" name="Google Shape;395;p28"/>
          <p:cNvSpPr txBox="1">
            <a:spLocks noGrp="1"/>
          </p:cNvSpPr>
          <p:nvPr>
            <p:ph type="body" idx="45"/>
          </p:nvPr>
        </p:nvSpPr>
        <p:spPr>
          <a:xfrm>
            <a:off x="5486453" y="577117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96" name="Google Shape;396;p28"/>
          <p:cNvSpPr txBox="1">
            <a:spLocks noGrp="1"/>
          </p:cNvSpPr>
          <p:nvPr>
            <p:ph type="body" idx="46"/>
          </p:nvPr>
        </p:nvSpPr>
        <p:spPr>
          <a:xfrm>
            <a:off x="6773551" y="577117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97" name="Google Shape;397;p28"/>
          <p:cNvSpPr txBox="1">
            <a:spLocks noGrp="1"/>
          </p:cNvSpPr>
          <p:nvPr>
            <p:ph type="body" idx="47"/>
          </p:nvPr>
        </p:nvSpPr>
        <p:spPr>
          <a:xfrm>
            <a:off x="8060649" y="577117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98" name="Google Shape;398;p28"/>
          <p:cNvSpPr txBox="1">
            <a:spLocks noGrp="1"/>
          </p:cNvSpPr>
          <p:nvPr>
            <p:ph type="body" idx="48"/>
          </p:nvPr>
        </p:nvSpPr>
        <p:spPr>
          <a:xfrm>
            <a:off x="9347747" y="577117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99" name="Google Shape;399;p28"/>
          <p:cNvSpPr txBox="1">
            <a:spLocks noGrp="1"/>
          </p:cNvSpPr>
          <p:nvPr>
            <p:ph type="body" idx="49"/>
          </p:nvPr>
        </p:nvSpPr>
        <p:spPr>
          <a:xfrm>
            <a:off x="10634846" y="5771170"/>
            <a:ext cx="1219664" cy="47625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1"/>
              </a:buClr>
              <a:buSzPts val="1400"/>
              <a:buNone/>
              <a:defRPr sz="1400" b="1"/>
            </a:lvl1pPr>
            <a:lvl2pPr marL="914400" lvl="1" indent="-342900" algn="l">
              <a:lnSpc>
                <a:spcPct val="100000"/>
              </a:lnSpc>
              <a:spcBef>
                <a:spcPts val="3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00" name="Google Shape;400;p28"/>
          <p:cNvSpPr>
            <a:spLocks noGrp="1"/>
          </p:cNvSpPr>
          <p:nvPr>
            <p:ph type="pic" idx="50"/>
          </p:nvPr>
        </p:nvSpPr>
        <p:spPr>
          <a:xfrm>
            <a:off x="497899" y="4784843"/>
            <a:ext cx="899989" cy="899989"/>
          </a:xfrm>
          <a:prstGeom prst="rect">
            <a:avLst/>
          </a:prstGeom>
          <a:noFill/>
          <a:ln>
            <a:noFill/>
          </a:ln>
        </p:spPr>
      </p:sp>
      <p:sp>
        <p:nvSpPr>
          <p:cNvPr id="401" name="Google Shape;401;p28"/>
          <p:cNvSpPr>
            <a:spLocks noGrp="1"/>
          </p:cNvSpPr>
          <p:nvPr>
            <p:ph type="pic" idx="51"/>
          </p:nvPr>
        </p:nvSpPr>
        <p:spPr>
          <a:xfrm>
            <a:off x="1784996" y="4784843"/>
            <a:ext cx="899989" cy="899989"/>
          </a:xfrm>
          <a:prstGeom prst="rect">
            <a:avLst/>
          </a:prstGeom>
          <a:noFill/>
          <a:ln>
            <a:noFill/>
          </a:ln>
        </p:spPr>
      </p:sp>
      <p:sp>
        <p:nvSpPr>
          <p:cNvPr id="402" name="Google Shape;402;p28"/>
          <p:cNvSpPr>
            <a:spLocks noGrp="1"/>
          </p:cNvSpPr>
          <p:nvPr>
            <p:ph type="pic" idx="52"/>
          </p:nvPr>
        </p:nvSpPr>
        <p:spPr>
          <a:xfrm>
            <a:off x="3072093" y="4784842"/>
            <a:ext cx="899989" cy="899989"/>
          </a:xfrm>
          <a:prstGeom prst="rect">
            <a:avLst/>
          </a:prstGeom>
          <a:noFill/>
          <a:ln>
            <a:noFill/>
          </a:ln>
        </p:spPr>
      </p:sp>
      <p:sp>
        <p:nvSpPr>
          <p:cNvPr id="403" name="Google Shape;403;p28"/>
          <p:cNvSpPr>
            <a:spLocks noGrp="1"/>
          </p:cNvSpPr>
          <p:nvPr>
            <p:ph type="pic" idx="53"/>
          </p:nvPr>
        </p:nvSpPr>
        <p:spPr>
          <a:xfrm>
            <a:off x="4359190" y="4784841"/>
            <a:ext cx="899989" cy="899989"/>
          </a:xfrm>
          <a:prstGeom prst="rect">
            <a:avLst/>
          </a:prstGeom>
          <a:noFill/>
          <a:ln>
            <a:noFill/>
          </a:ln>
        </p:spPr>
      </p:sp>
      <p:sp>
        <p:nvSpPr>
          <p:cNvPr id="404" name="Google Shape;404;p28"/>
          <p:cNvSpPr>
            <a:spLocks noGrp="1"/>
          </p:cNvSpPr>
          <p:nvPr>
            <p:ph type="pic" idx="54"/>
          </p:nvPr>
        </p:nvSpPr>
        <p:spPr>
          <a:xfrm>
            <a:off x="5646287" y="4784840"/>
            <a:ext cx="899989" cy="899989"/>
          </a:xfrm>
          <a:prstGeom prst="rect">
            <a:avLst/>
          </a:prstGeom>
          <a:noFill/>
          <a:ln>
            <a:noFill/>
          </a:ln>
        </p:spPr>
      </p:sp>
      <p:sp>
        <p:nvSpPr>
          <p:cNvPr id="405" name="Google Shape;405;p28"/>
          <p:cNvSpPr>
            <a:spLocks noGrp="1"/>
          </p:cNvSpPr>
          <p:nvPr>
            <p:ph type="pic" idx="55"/>
          </p:nvPr>
        </p:nvSpPr>
        <p:spPr>
          <a:xfrm>
            <a:off x="6933384" y="4784839"/>
            <a:ext cx="899989" cy="899989"/>
          </a:xfrm>
          <a:prstGeom prst="rect">
            <a:avLst/>
          </a:prstGeom>
          <a:noFill/>
          <a:ln>
            <a:noFill/>
          </a:ln>
        </p:spPr>
      </p:sp>
      <p:sp>
        <p:nvSpPr>
          <p:cNvPr id="406" name="Google Shape;406;p28"/>
          <p:cNvSpPr>
            <a:spLocks noGrp="1"/>
          </p:cNvSpPr>
          <p:nvPr>
            <p:ph type="pic" idx="56"/>
          </p:nvPr>
        </p:nvSpPr>
        <p:spPr>
          <a:xfrm>
            <a:off x="8220481" y="4784838"/>
            <a:ext cx="899989" cy="899989"/>
          </a:xfrm>
          <a:prstGeom prst="rect">
            <a:avLst/>
          </a:prstGeom>
          <a:noFill/>
          <a:ln>
            <a:noFill/>
          </a:ln>
        </p:spPr>
      </p:sp>
      <p:sp>
        <p:nvSpPr>
          <p:cNvPr id="407" name="Google Shape;407;p28"/>
          <p:cNvSpPr>
            <a:spLocks noGrp="1"/>
          </p:cNvSpPr>
          <p:nvPr>
            <p:ph type="pic" idx="57"/>
          </p:nvPr>
        </p:nvSpPr>
        <p:spPr>
          <a:xfrm>
            <a:off x="9507578" y="4784837"/>
            <a:ext cx="899989" cy="899989"/>
          </a:xfrm>
          <a:prstGeom prst="rect">
            <a:avLst/>
          </a:prstGeom>
          <a:noFill/>
          <a:ln>
            <a:noFill/>
          </a:ln>
        </p:spPr>
      </p:sp>
      <p:sp>
        <p:nvSpPr>
          <p:cNvPr id="408" name="Google Shape;408;p28"/>
          <p:cNvSpPr>
            <a:spLocks noGrp="1"/>
          </p:cNvSpPr>
          <p:nvPr>
            <p:ph type="pic" idx="58"/>
          </p:nvPr>
        </p:nvSpPr>
        <p:spPr>
          <a:xfrm>
            <a:off x="10794675" y="4784836"/>
            <a:ext cx="899989" cy="899989"/>
          </a:xfrm>
          <a:prstGeom prst="rect">
            <a:avLst/>
          </a:prstGeom>
          <a:noFill/>
          <a:ln>
            <a:noFill/>
          </a:ln>
        </p:spPr>
      </p:sp>
      <p:sp>
        <p:nvSpPr>
          <p:cNvPr id="409" name="Google Shape;409;p28"/>
          <p:cNvSpPr txBox="1">
            <a:spLocks noGrp="1"/>
          </p:cNvSpPr>
          <p:nvPr>
            <p:ph type="sldNum" idx="12"/>
          </p:nvPr>
        </p:nvSpPr>
        <p:spPr>
          <a:xfrm>
            <a:off x="5835801" y="6565605"/>
            <a:ext cx="520398" cy="28010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i="0">
                <a:solidFill>
                  <a:schemeClr val="accent1"/>
                </a:solidFill>
                <a:latin typeface="Calibri"/>
                <a:ea typeface="Calibri"/>
                <a:cs typeface="Calibri"/>
                <a:sym typeface="Calibri"/>
              </a:defRPr>
            </a:lvl1pPr>
            <a:lvl2pPr marL="0" lvl="1" indent="0" algn="ctr">
              <a:spcBef>
                <a:spcPts val="0"/>
              </a:spcBef>
              <a:buNone/>
              <a:defRPr sz="1000" i="0">
                <a:solidFill>
                  <a:schemeClr val="accent1"/>
                </a:solidFill>
                <a:latin typeface="Calibri"/>
                <a:ea typeface="Calibri"/>
                <a:cs typeface="Calibri"/>
                <a:sym typeface="Calibri"/>
              </a:defRPr>
            </a:lvl2pPr>
            <a:lvl3pPr marL="0" lvl="2" indent="0" algn="ctr">
              <a:spcBef>
                <a:spcPts val="0"/>
              </a:spcBef>
              <a:buNone/>
              <a:defRPr sz="1000" i="0">
                <a:solidFill>
                  <a:schemeClr val="accent1"/>
                </a:solidFill>
                <a:latin typeface="Calibri"/>
                <a:ea typeface="Calibri"/>
                <a:cs typeface="Calibri"/>
                <a:sym typeface="Calibri"/>
              </a:defRPr>
            </a:lvl3pPr>
            <a:lvl4pPr marL="0" lvl="3" indent="0" algn="ctr">
              <a:spcBef>
                <a:spcPts val="0"/>
              </a:spcBef>
              <a:buNone/>
              <a:defRPr sz="1000" i="0">
                <a:solidFill>
                  <a:schemeClr val="accent1"/>
                </a:solidFill>
                <a:latin typeface="Calibri"/>
                <a:ea typeface="Calibri"/>
                <a:cs typeface="Calibri"/>
                <a:sym typeface="Calibri"/>
              </a:defRPr>
            </a:lvl4pPr>
            <a:lvl5pPr marL="0" lvl="4" indent="0" algn="ctr">
              <a:spcBef>
                <a:spcPts val="0"/>
              </a:spcBef>
              <a:buNone/>
              <a:defRPr sz="1000" i="0">
                <a:solidFill>
                  <a:schemeClr val="accent1"/>
                </a:solidFill>
                <a:latin typeface="Calibri"/>
                <a:ea typeface="Calibri"/>
                <a:cs typeface="Calibri"/>
                <a:sym typeface="Calibri"/>
              </a:defRPr>
            </a:lvl5pPr>
            <a:lvl6pPr marL="0" lvl="5" indent="0" algn="ctr">
              <a:spcBef>
                <a:spcPts val="0"/>
              </a:spcBef>
              <a:buNone/>
              <a:defRPr sz="1000" i="0">
                <a:solidFill>
                  <a:schemeClr val="accent1"/>
                </a:solidFill>
                <a:latin typeface="Calibri"/>
                <a:ea typeface="Calibri"/>
                <a:cs typeface="Calibri"/>
                <a:sym typeface="Calibri"/>
              </a:defRPr>
            </a:lvl6pPr>
            <a:lvl7pPr marL="0" lvl="6" indent="0" algn="ctr">
              <a:spcBef>
                <a:spcPts val="0"/>
              </a:spcBef>
              <a:buNone/>
              <a:defRPr sz="1000" i="0">
                <a:solidFill>
                  <a:schemeClr val="accent1"/>
                </a:solidFill>
                <a:latin typeface="Calibri"/>
                <a:ea typeface="Calibri"/>
                <a:cs typeface="Calibri"/>
                <a:sym typeface="Calibri"/>
              </a:defRPr>
            </a:lvl7pPr>
            <a:lvl8pPr marL="0" lvl="7" indent="0" algn="ctr">
              <a:spcBef>
                <a:spcPts val="0"/>
              </a:spcBef>
              <a:buNone/>
              <a:defRPr sz="1000" i="0">
                <a:solidFill>
                  <a:schemeClr val="accent1"/>
                </a:solidFill>
                <a:latin typeface="Calibri"/>
                <a:ea typeface="Calibri"/>
                <a:cs typeface="Calibri"/>
                <a:sym typeface="Calibri"/>
              </a:defRPr>
            </a:lvl8pPr>
            <a:lvl9pPr marL="0" lvl="8" indent="0" algn="ctr">
              <a:spcBef>
                <a:spcPts val="0"/>
              </a:spcBef>
              <a:buNone/>
              <a:defRPr sz="1000" i="0">
                <a:solidFill>
                  <a:schemeClr val="accent1"/>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410" name="Google Shape;410;p28"/>
          <p:cNvSpPr txBox="1">
            <a:spLocks noGrp="1"/>
          </p:cNvSpPr>
          <p:nvPr>
            <p:ph type="ftr" idx="11"/>
          </p:nvPr>
        </p:nvSpPr>
        <p:spPr>
          <a:xfrm>
            <a:off x="334965" y="6565605"/>
            <a:ext cx="1652861" cy="2801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i="0">
                <a:solidFill>
                  <a:schemeClr val="accent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1" name="Google Shape;411;p28"/>
          <p:cNvSpPr txBox="1">
            <a:spLocks noGrp="1"/>
          </p:cNvSpPr>
          <p:nvPr>
            <p:ph type="dt" idx="10"/>
          </p:nvPr>
        </p:nvSpPr>
        <p:spPr>
          <a:xfrm>
            <a:off x="10837033" y="6565605"/>
            <a:ext cx="1020003" cy="28010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000" i="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412" name="Google Shape;412;p28"/>
          <p:cNvCxnSpPr>
            <a:endCxn id="410" idx="1"/>
          </p:cNvCxnSpPr>
          <p:nvPr/>
        </p:nvCxnSpPr>
        <p:spPr>
          <a:xfrm>
            <a:off x="-135" y="6705659"/>
            <a:ext cx="335100" cy="0"/>
          </a:xfrm>
          <a:prstGeom prst="straightConnector1">
            <a:avLst/>
          </a:prstGeom>
          <a:noFill/>
          <a:ln w="19050" cap="flat" cmpd="sng">
            <a:solidFill>
              <a:srgbClr val="00C2F7"/>
            </a:solidFill>
            <a:prstDash val="solid"/>
            <a:miter lim="800000"/>
            <a:headEnd type="none" w="sm" len="sm"/>
            <a:tailEnd type="none" w="sm" len="sm"/>
          </a:ln>
        </p:spPr>
      </p:cxnSp>
      <p:cxnSp>
        <p:nvCxnSpPr>
          <p:cNvPr id="413" name="Google Shape;413;p28"/>
          <p:cNvCxnSpPr/>
          <p:nvPr/>
        </p:nvCxnSpPr>
        <p:spPr>
          <a:xfrm>
            <a:off x="1987826" y="6705660"/>
            <a:ext cx="3847975" cy="0"/>
          </a:xfrm>
          <a:prstGeom prst="straightConnector1">
            <a:avLst/>
          </a:prstGeom>
          <a:noFill/>
          <a:ln w="19050" cap="flat" cmpd="sng">
            <a:solidFill>
              <a:srgbClr val="00C2F7"/>
            </a:solidFill>
            <a:prstDash val="solid"/>
            <a:miter lim="800000"/>
            <a:headEnd type="none" w="sm" len="sm"/>
            <a:tailEnd type="none" w="sm" len="sm"/>
          </a:ln>
        </p:spPr>
      </p:cxnSp>
      <p:cxnSp>
        <p:nvCxnSpPr>
          <p:cNvPr id="414" name="Google Shape;414;p28"/>
          <p:cNvCxnSpPr/>
          <p:nvPr/>
        </p:nvCxnSpPr>
        <p:spPr>
          <a:xfrm>
            <a:off x="6356199" y="6705660"/>
            <a:ext cx="4480834" cy="0"/>
          </a:xfrm>
          <a:prstGeom prst="straightConnector1">
            <a:avLst/>
          </a:prstGeom>
          <a:noFill/>
          <a:ln w="19050" cap="flat" cmpd="sng">
            <a:solidFill>
              <a:srgbClr val="0400FF"/>
            </a:solidFill>
            <a:prstDash val="solid"/>
            <a:miter lim="800000"/>
            <a:headEnd type="none" w="sm" len="sm"/>
            <a:tailEnd type="none" w="sm" len="sm"/>
          </a:ln>
        </p:spPr>
      </p:cxnSp>
      <p:cxnSp>
        <p:nvCxnSpPr>
          <p:cNvPr id="415" name="Google Shape;415;p28"/>
          <p:cNvCxnSpPr/>
          <p:nvPr/>
        </p:nvCxnSpPr>
        <p:spPr>
          <a:xfrm>
            <a:off x="11857036" y="6701128"/>
            <a:ext cx="334964" cy="4532"/>
          </a:xfrm>
          <a:prstGeom prst="straightConnector1">
            <a:avLst/>
          </a:prstGeom>
          <a:noFill/>
          <a:ln w="19050" cap="flat" cmpd="sng">
            <a:solidFill>
              <a:srgbClr val="FA0951"/>
            </a:solidFill>
            <a:prstDash val="solid"/>
            <a:miter lim="800000"/>
            <a:headEnd type="none" w="sm" len="sm"/>
            <a:tailEnd type="none" w="sm" len="sm"/>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mp; Subtitle only">
  <p:cSld name="Title &amp; Subtitle only">
    <p:spTree>
      <p:nvGrpSpPr>
        <p:cNvPr id="1" name="Shape 416"/>
        <p:cNvGrpSpPr/>
        <p:nvPr/>
      </p:nvGrpSpPr>
      <p:grpSpPr>
        <a:xfrm>
          <a:off x="0" y="0"/>
          <a:ext cx="0" cy="0"/>
          <a:chOff x="0" y="0"/>
          <a:chExt cx="0" cy="0"/>
        </a:xfrm>
      </p:grpSpPr>
      <p:pic>
        <p:nvPicPr>
          <p:cNvPr id="417" name="Google Shape;417;p29"/>
          <p:cNvPicPr preferRelativeResize="0"/>
          <p:nvPr/>
        </p:nvPicPr>
        <p:blipFill rotWithShape="1">
          <a:blip r:embed="rId2">
            <a:alphaModFix/>
          </a:blip>
          <a:srcRect/>
          <a:stretch/>
        </p:blipFill>
        <p:spPr>
          <a:xfrm>
            <a:off x="302115" y="345470"/>
            <a:ext cx="142875" cy="476250"/>
          </a:xfrm>
          <a:prstGeom prst="rect">
            <a:avLst/>
          </a:prstGeom>
          <a:noFill/>
          <a:ln>
            <a:noFill/>
          </a:ln>
        </p:spPr>
      </p:pic>
      <p:pic>
        <p:nvPicPr>
          <p:cNvPr id="418" name="Google Shape;418;p29"/>
          <p:cNvPicPr preferRelativeResize="0"/>
          <p:nvPr/>
        </p:nvPicPr>
        <p:blipFill rotWithShape="1">
          <a:blip r:embed="rId3">
            <a:alphaModFix/>
          </a:blip>
          <a:srcRect/>
          <a:stretch/>
        </p:blipFill>
        <p:spPr>
          <a:xfrm>
            <a:off x="10838932" y="0"/>
            <a:ext cx="1020002" cy="720000"/>
          </a:xfrm>
          <a:prstGeom prst="rect">
            <a:avLst/>
          </a:prstGeom>
          <a:noFill/>
          <a:ln>
            <a:noFill/>
          </a:ln>
        </p:spPr>
      </p:pic>
      <p:sp>
        <p:nvSpPr>
          <p:cNvPr id="419" name="Google Shape;419;p29"/>
          <p:cNvSpPr txBox="1">
            <a:spLocks noGrp="1"/>
          </p:cNvSpPr>
          <p:nvPr>
            <p:ph type="body" idx="1"/>
          </p:nvPr>
        </p:nvSpPr>
        <p:spPr>
          <a:xfrm>
            <a:off x="333066" y="864088"/>
            <a:ext cx="11525868" cy="402737"/>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300"/>
              </a:spcBef>
              <a:spcAft>
                <a:spcPts val="0"/>
              </a:spcAft>
              <a:buClr>
                <a:schemeClr val="accent1"/>
              </a:buClr>
              <a:buSzPts val="2400"/>
              <a:buNone/>
              <a:defRPr sz="2400">
                <a:latin typeface="Calibri"/>
                <a:ea typeface="Calibri"/>
                <a:cs typeface="Calibri"/>
                <a:sym typeface="Calibri"/>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20" name="Google Shape;420;p29"/>
          <p:cNvSpPr txBox="1">
            <a:spLocks noGrp="1"/>
          </p:cNvSpPr>
          <p:nvPr>
            <p:ph type="title"/>
          </p:nvPr>
        </p:nvSpPr>
        <p:spPr>
          <a:xfrm>
            <a:off x="334963" y="333375"/>
            <a:ext cx="11522075" cy="488345"/>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1"/>
              </a:buClr>
              <a:buSzPts val="3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1" name="Google Shape;421;p29"/>
          <p:cNvSpPr txBox="1">
            <a:spLocks noGrp="1"/>
          </p:cNvSpPr>
          <p:nvPr>
            <p:ph type="sldNum" idx="12"/>
          </p:nvPr>
        </p:nvSpPr>
        <p:spPr>
          <a:xfrm>
            <a:off x="5835801" y="6565605"/>
            <a:ext cx="520398" cy="28010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i="0">
                <a:solidFill>
                  <a:schemeClr val="accent1"/>
                </a:solidFill>
                <a:latin typeface="Calibri"/>
                <a:ea typeface="Calibri"/>
                <a:cs typeface="Calibri"/>
                <a:sym typeface="Calibri"/>
              </a:defRPr>
            </a:lvl1pPr>
            <a:lvl2pPr marL="0" lvl="1" indent="0" algn="ctr">
              <a:spcBef>
                <a:spcPts val="0"/>
              </a:spcBef>
              <a:buNone/>
              <a:defRPr sz="1000" i="0">
                <a:solidFill>
                  <a:schemeClr val="accent1"/>
                </a:solidFill>
                <a:latin typeface="Calibri"/>
                <a:ea typeface="Calibri"/>
                <a:cs typeface="Calibri"/>
                <a:sym typeface="Calibri"/>
              </a:defRPr>
            </a:lvl2pPr>
            <a:lvl3pPr marL="0" lvl="2" indent="0" algn="ctr">
              <a:spcBef>
                <a:spcPts val="0"/>
              </a:spcBef>
              <a:buNone/>
              <a:defRPr sz="1000" i="0">
                <a:solidFill>
                  <a:schemeClr val="accent1"/>
                </a:solidFill>
                <a:latin typeface="Calibri"/>
                <a:ea typeface="Calibri"/>
                <a:cs typeface="Calibri"/>
                <a:sym typeface="Calibri"/>
              </a:defRPr>
            </a:lvl3pPr>
            <a:lvl4pPr marL="0" lvl="3" indent="0" algn="ctr">
              <a:spcBef>
                <a:spcPts val="0"/>
              </a:spcBef>
              <a:buNone/>
              <a:defRPr sz="1000" i="0">
                <a:solidFill>
                  <a:schemeClr val="accent1"/>
                </a:solidFill>
                <a:latin typeface="Calibri"/>
                <a:ea typeface="Calibri"/>
                <a:cs typeface="Calibri"/>
                <a:sym typeface="Calibri"/>
              </a:defRPr>
            </a:lvl4pPr>
            <a:lvl5pPr marL="0" lvl="4" indent="0" algn="ctr">
              <a:spcBef>
                <a:spcPts val="0"/>
              </a:spcBef>
              <a:buNone/>
              <a:defRPr sz="1000" i="0">
                <a:solidFill>
                  <a:schemeClr val="accent1"/>
                </a:solidFill>
                <a:latin typeface="Calibri"/>
                <a:ea typeface="Calibri"/>
                <a:cs typeface="Calibri"/>
                <a:sym typeface="Calibri"/>
              </a:defRPr>
            </a:lvl5pPr>
            <a:lvl6pPr marL="0" lvl="5" indent="0" algn="ctr">
              <a:spcBef>
                <a:spcPts val="0"/>
              </a:spcBef>
              <a:buNone/>
              <a:defRPr sz="1000" i="0">
                <a:solidFill>
                  <a:schemeClr val="accent1"/>
                </a:solidFill>
                <a:latin typeface="Calibri"/>
                <a:ea typeface="Calibri"/>
                <a:cs typeface="Calibri"/>
                <a:sym typeface="Calibri"/>
              </a:defRPr>
            </a:lvl6pPr>
            <a:lvl7pPr marL="0" lvl="6" indent="0" algn="ctr">
              <a:spcBef>
                <a:spcPts val="0"/>
              </a:spcBef>
              <a:buNone/>
              <a:defRPr sz="1000" i="0">
                <a:solidFill>
                  <a:schemeClr val="accent1"/>
                </a:solidFill>
                <a:latin typeface="Calibri"/>
                <a:ea typeface="Calibri"/>
                <a:cs typeface="Calibri"/>
                <a:sym typeface="Calibri"/>
              </a:defRPr>
            </a:lvl7pPr>
            <a:lvl8pPr marL="0" lvl="7" indent="0" algn="ctr">
              <a:spcBef>
                <a:spcPts val="0"/>
              </a:spcBef>
              <a:buNone/>
              <a:defRPr sz="1000" i="0">
                <a:solidFill>
                  <a:schemeClr val="accent1"/>
                </a:solidFill>
                <a:latin typeface="Calibri"/>
                <a:ea typeface="Calibri"/>
                <a:cs typeface="Calibri"/>
                <a:sym typeface="Calibri"/>
              </a:defRPr>
            </a:lvl8pPr>
            <a:lvl9pPr marL="0" lvl="8" indent="0" algn="ctr">
              <a:spcBef>
                <a:spcPts val="0"/>
              </a:spcBef>
              <a:buNone/>
              <a:defRPr sz="1000" i="0">
                <a:solidFill>
                  <a:schemeClr val="accent1"/>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422" name="Google Shape;422;p29"/>
          <p:cNvSpPr txBox="1">
            <a:spLocks noGrp="1"/>
          </p:cNvSpPr>
          <p:nvPr>
            <p:ph type="ftr" idx="11"/>
          </p:nvPr>
        </p:nvSpPr>
        <p:spPr>
          <a:xfrm>
            <a:off x="334965" y="6565605"/>
            <a:ext cx="1652861" cy="2801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i="0">
                <a:solidFill>
                  <a:schemeClr val="accent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3" name="Google Shape;423;p29"/>
          <p:cNvSpPr txBox="1">
            <a:spLocks noGrp="1"/>
          </p:cNvSpPr>
          <p:nvPr>
            <p:ph type="dt" idx="10"/>
          </p:nvPr>
        </p:nvSpPr>
        <p:spPr>
          <a:xfrm>
            <a:off x="10837033" y="6565605"/>
            <a:ext cx="1020003" cy="28010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000" i="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424" name="Google Shape;424;p29"/>
          <p:cNvCxnSpPr>
            <a:endCxn id="422" idx="1"/>
          </p:cNvCxnSpPr>
          <p:nvPr/>
        </p:nvCxnSpPr>
        <p:spPr>
          <a:xfrm>
            <a:off x="-135" y="6705659"/>
            <a:ext cx="335100" cy="0"/>
          </a:xfrm>
          <a:prstGeom prst="straightConnector1">
            <a:avLst/>
          </a:prstGeom>
          <a:noFill/>
          <a:ln w="19050" cap="flat" cmpd="sng">
            <a:solidFill>
              <a:srgbClr val="00C2F7"/>
            </a:solidFill>
            <a:prstDash val="solid"/>
            <a:miter lim="800000"/>
            <a:headEnd type="none" w="sm" len="sm"/>
            <a:tailEnd type="none" w="sm" len="sm"/>
          </a:ln>
        </p:spPr>
      </p:cxnSp>
      <p:cxnSp>
        <p:nvCxnSpPr>
          <p:cNvPr id="425" name="Google Shape;425;p29"/>
          <p:cNvCxnSpPr/>
          <p:nvPr/>
        </p:nvCxnSpPr>
        <p:spPr>
          <a:xfrm>
            <a:off x="1987826" y="6705660"/>
            <a:ext cx="3847975" cy="0"/>
          </a:xfrm>
          <a:prstGeom prst="straightConnector1">
            <a:avLst/>
          </a:prstGeom>
          <a:noFill/>
          <a:ln w="19050" cap="flat" cmpd="sng">
            <a:solidFill>
              <a:srgbClr val="00C2F7"/>
            </a:solidFill>
            <a:prstDash val="solid"/>
            <a:miter lim="800000"/>
            <a:headEnd type="none" w="sm" len="sm"/>
            <a:tailEnd type="none" w="sm" len="sm"/>
          </a:ln>
        </p:spPr>
      </p:cxnSp>
      <p:cxnSp>
        <p:nvCxnSpPr>
          <p:cNvPr id="426" name="Google Shape;426;p29"/>
          <p:cNvCxnSpPr/>
          <p:nvPr/>
        </p:nvCxnSpPr>
        <p:spPr>
          <a:xfrm>
            <a:off x="6356199" y="6705660"/>
            <a:ext cx="4480834" cy="0"/>
          </a:xfrm>
          <a:prstGeom prst="straightConnector1">
            <a:avLst/>
          </a:prstGeom>
          <a:noFill/>
          <a:ln w="19050" cap="flat" cmpd="sng">
            <a:solidFill>
              <a:srgbClr val="0400FF"/>
            </a:solidFill>
            <a:prstDash val="solid"/>
            <a:miter lim="800000"/>
            <a:headEnd type="none" w="sm" len="sm"/>
            <a:tailEnd type="none" w="sm" len="sm"/>
          </a:ln>
        </p:spPr>
      </p:cxnSp>
      <p:cxnSp>
        <p:nvCxnSpPr>
          <p:cNvPr id="427" name="Google Shape;427;p29"/>
          <p:cNvCxnSpPr/>
          <p:nvPr/>
        </p:nvCxnSpPr>
        <p:spPr>
          <a:xfrm>
            <a:off x="11857036" y="6701128"/>
            <a:ext cx="334964" cy="4532"/>
          </a:xfrm>
          <a:prstGeom prst="straightConnector1">
            <a:avLst/>
          </a:prstGeom>
          <a:noFill/>
          <a:ln w="19050" cap="flat" cmpd="sng">
            <a:solidFill>
              <a:srgbClr val="FA0951"/>
            </a:solidFill>
            <a:prstDash val="solid"/>
            <a:miter lim="800000"/>
            <a:headEnd type="none" w="sm" len="sm"/>
            <a:tailEnd type="none" w="sm" len="sm"/>
          </a:ln>
        </p:spPr>
      </p:cxn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p:spTree>
      <p:nvGrpSpPr>
        <p:cNvPr id="1" name="Shape 428"/>
        <p:cNvGrpSpPr/>
        <p:nvPr/>
      </p:nvGrpSpPr>
      <p:grpSpPr>
        <a:xfrm>
          <a:off x="0" y="0"/>
          <a:ext cx="0" cy="0"/>
          <a:chOff x="0" y="0"/>
          <a:chExt cx="0" cy="0"/>
        </a:xfrm>
      </p:grpSpPr>
      <p:pic>
        <p:nvPicPr>
          <p:cNvPr id="429" name="Google Shape;429;p30"/>
          <p:cNvPicPr preferRelativeResize="0"/>
          <p:nvPr/>
        </p:nvPicPr>
        <p:blipFill rotWithShape="1">
          <a:blip r:embed="rId2">
            <a:alphaModFix/>
          </a:blip>
          <a:srcRect/>
          <a:stretch/>
        </p:blipFill>
        <p:spPr>
          <a:xfrm>
            <a:off x="302115" y="345470"/>
            <a:ext cx="142875" cy="476250"/>
          </a:xfrm>
          <a:prstGeom prst="rect">
            <a:avLst/>
          </a:prstGeom>
          <a:noFill/>
          <a:ln>
            <a:noFill/>
          </a:ln>
        </p:spPr>
      </p:pic>
      <p:pic>
        <p:nvPicPr>
          <p:cNvPr id="430" name="Google Shape;430;p30"/>
          <p:cNvPicPr preferRelativeResize="0"/>
          <p:nvPr/>
        </p:nvPicPr>
        <p:blipFill rotWithShape="1">
          <a:blip r:embed="rId3">
            <a:alphaModFix/>
          </a:blip>
          <a:srcRect/>
          <a:stretch/>
        </p:blipFill>
        <p:spPr>
          <a:xfrm>
            <a:off x="10838932" y="0"/>
            <a:ext cx="1020002" cy="720000"/>
          </a:xfrm>
          <a:prstGeom prst="rect">
            <a:avLst/>
          </a:prstGeom>
          <a:noFill/>
          <a:ln>
            <a:noFill/>
          </a:ln>
        </p:spPr>
      </p:pic>
      <p:sp>
        <p:nvSpPr>
          <p:cNvPr id="431" name="Google Shape;431;p30"/>
          <p:cNvSpPr txBox="1">
            <a:spLocks noGrp="1"/>
          </p:cNvSpPr>
          <p:nvPr>
            <p:ph type="title"/>
          </p:nvPr>
        </p:nvSpPr>
        <p:spPr>
          <a:xfrm>
            <a:off x="334963" y="333375"/>
            <a:ext cx="11522075" cy="488345"/>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1"/>
              </a:buClr>
              <a:buSzPts val="3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2" name="Google Shape;432;p30"/>
          <p:cNvSpPr txBox="1">
            <a:spLocks noGrp="1"/>
          </p:cNvSpPr>
          <p:nvPr>
            <p:ph type="body" idx="1"/>
          </p:nvPr>
        </p:nvSpPr>
        <p:spPr>
          <a:xfrm rot="5400000">
            <a:off x="3558382" y="-1881981"/>
            <a:ext cx="5075237" cy="11522075"/>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00"/>
              </a:spcBef>
              <a:spcAft>
                <a:spcPts val="0"/>
              </a:spcAft>
              <a:buClr>
                <a:schemeClr val="accent1"/>
              </a:buClr>
              <a:buSzPts val="1800"/>
              <a:buNone/>
              <a:defRPr/>
            </a:lvl1pPr>
            <a:lvl2pPr marL="914400" lvl="1" indent="-342900" algn="l">
              <a:lnSpc>
                <a:spcPct val="100000"/>
              </a:lnSpc>
              <a:spcBef>
                <a:spcPts val="600"/>
              </a:spcBef>
              <a:spcAft>
                <a:spcPts val="0"/>
              </a:spcAft>
              <a:buClr>
                <a:schemeClr val="accent1"/>
              </a:buClr>
              <a:buSzPts val="1800"/>
              <a:buChar char="•"/>
              <a:defRPr/>
            </a:lvl2pPr>
            <a:lvl3pPr marL="1371600" lvl="2" indent="-330200" algn="l">
              <a:lnSpc>
                <a:spcPct val="100000"/>
              </a:lnSpc>
              <a:spcBef>
                <a:spcPts val="600"/>
              </a:spcBef>
              <a:spcAft>
                <a:spcPts val="0"/>
              </a:spcAft>
              <a:buClr>
                <a:schemeClr val="accent1"/>
              </a:buClr>
              <a:buSzPts val="1600"/>
              <a:buChar char="-"/>
              <a:defRPr sz="1600"/>
            </a:lvl3pPr>
            <a:lvl4pPr marL="1828800" lvl="3" indent="-342900" algn="l">
              <a:lnSpc>
                <a:spcPct val="100000"/>
              </a:lnSpc>
              <a:spcBef>
                <a:spcPts val="600"/>
              </a:spcBef>
              <a:spcAft>
                <a:spcPts val="0"/>
              </a:spcAft>
              <a:buClr>
                <a:schemeClr val="accent1"/>
              </a:buClr>
              <a:buSzPts val="1800"/>
              <a:buChar char="•"/>
              <a:defRPr/>
            </a:lvl4pPr>
            <a:lvl5pPr marL="2286000" lvl="4" indent="-317500" algn="l">
              <a:lnSpc>
                <a:spcPct val="100000"/>
              </a:lnSpc>
              <a:spcBef>
                <a:spcPts val="600"/>
              </a:spcBef>
              <a:spcAft>
                <a:spcPts val="0"/>
              </a:spcAft>
              <a:buClr>
                <a:schemeClr val="accent1"/>
              </a:buClr>
              <a:buSzPts val="1400"/>
              <a:buChar char="-"/>
              <a:defRPr sz="1400"/>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3" name="Google Shape;433;p30"/>
          <p:cNvSpPr txBox="1">
            <a:spLocks noGrp="1"/>
          </p:cNvSpPr>
          <p:nvPr>
            <p:ph type="sldNum" idx="12"/>
          </p:nvPr>
        </p:nvSpPr>
        <p:spPr>
          <a:xfrm>
            <a:off x="5835801" y="6565605"/>
            <a:ext cx="520398" cy="28010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i="0">
                <a:solidFill>
                  <a:schemeClr val="accent1"/>
                </a:solidFill>
                <a:latin typeface="Calibri"/>
                <a:ea typeface="Calibri"/>
                <a:cs typeface="Calibri"/>
                <a:sym typeface="Calibri"/>
              </a:defRPr>
            </a:lvl1pPr>
            <a:lvl2pPr marL="0" lvl="1" indent="0" algn="ctr">
              <a:spcBef>
                <a:spcPts val="0"/>
              </a:spcBef>
              <a:buNone/>
              <a:defRPr sz="1000" i="0">
                <a:solidFill>
                  <a:schemeClr val="accent1"/>
                </a:solidFill>
                <a:latin typeface="Calibri"/>
                <a:ea typeface="Calibri"/>
                <a:cs typeface="Calibri"/>
                <a:sym typeface="Calibri"/>
              </a:defRPr>
            </a:lvl2pPr>
            <a:lvl3pPr marL="0" lvl="2" indent="0" algn="ctr">
              <a:spcBef>
                <a:spcPts val="0"/>
              </a:spcBef>
              <a:buNone/>
              <a:defRPr sz="1000" i="0">
                <a:solidFill>
                  <a:schemeClr val="accent1"/>
                </a:solidFill>
                <a:latin typeface="Calibri"/>
                <a:ea typeface="Calibri"/>
                <a:cs typeface="Calibri"/>
                <a:sym typeface="Calibri"/>
              </a:defRPr>
            </a:lvl3pPr>
            <a:lvl4pPr marL="0" lvl="3" indent="0" algn="ctr">
              <a:spcBef>
                <a:spcPts val="0"/>
              </a:spcBef>
              <a:buNone/>
              <a:defRPr sz="1000" i="0">
                <a:solidFill>
                  <a:schemeClr val="accent1"/>
                </a:solidFill>
                <a:latin typeface="Calibri"/>
                <a:ea typeface="Calibri"/>
                <a:cs typeface="Calibri"/>
                <a:sym typeface="Calibri"/>
              </a:defRPr>
            </a:lvl4pPr>
            <a:lvl5pPr marL="0" lvl="4" indent="0" algn="ctr">
              <a:spcBef>
                <a:spcPts val="0"/>
              </a:spcBef>
              <a:buNone/>
              <a:defRPr sz="1000" i="0">
                <a:solidFill>
                  <a:schemeClr val="accent1"/>
                </a:solidFill>
                <a:latin typeface="Calibri"/>
                <a:ea typeface="Calibri"/>
                <a:cs typeface="Calibri"/>
                <a:sym typeface="Calibri"/>
              </a:defRPr>
            </a:lvl5pPr>
            <a:lvl6pPr marL="0" lvl="5" indent="0" algn="ctr">
              <a:spcBef>
                <a:spcPts val="0"/>
              </a:spcBef>
              <a:buNone/>
              <a:defRPr sz="1000" i="0">
                <a:solidFill>
                  <a:schemeClr val="accent1"/>
                </a:solidFill>
                <a:latin typeface="Calibri"/>
                <a:ea typeface="Calibri"/>
                <a:cs typeface="Calibri"/>
                <a:sym typeface="Calibri"/>
              </a:defRPr>
            </a:lvl6pPr>
            <a:lvl7pPr marL="0" lvl="6" indent="0" algn="ctr">
              <a:spcBef>
                <a:spcPts val="0"/>
              </a:spcBef>
              <a:buNone/>
              <a:defRPr sz="1000" i="0">
                <a:solidFill>
                  <a:schemeClr val="accent1"/>
                </a:solidFill>
                <a:latin typeface="Calibri"/>
                <a:ea typeface="Calibri"/>
                <a:cs typeface="Calibri"/>
                <a:sym typeface="Calibri"/>
              </a:defRPr>
            </a:lvl7pPr>
            <a:lvl8pPr marL="0" lvl="7" indent="0" algn="ctr">
              <a:spcBef>
                <a:spcPts val="0"/>
              </a:spcBef>
              <a:buNone/>
              <a:defRPr sz="1000" i="0">
                <a:solidFill>
                  <a:schemeClr val="accent1"/>
                </a:solidFill>
                <a:latin typeface="Calibri"/>
                <a:ea typeface="Calibri"/>
                <a:cs typeface="Calibri"/>
                <a:sym typeface="Calibri"/>
              </a:defRPr>
            </a:lvl8pPr>
            <a:lvl9pPr marL="0" lvl="8" indent="0" algn="ctr">
              <a:spcBef>
                <a:spcPts val="0"/>
              </a:spcBef>
              <a:buNone/>
              <a:defRPr sz="1000" i="0">
                <a:solidFill>
                  <a:schemeClr val="accent1"/>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434" name="Google Shape;434;p30"/>
          <p:cNvSpPr txBox="1">
            <a:spLocks noGrp="1"/>
          </p:cNvSpPr>
          <p:nvPr>
            <p:ph type="ftr" idx="11"/>
          </p:nvPr>
        </p:nvSpPr>
        <p:spPr>
          <a:xfrm>
            <a:off x="334965" y="6565605"/>
            <a:ext cx="1652861" cy="2801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i="0">
                <a:solidFill>
                  <a:schemeClr val="accent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5" name="Google Shape;435;p30"/>
          <p:cNvSpPr txBox="1">
            <a:spLocks noGrp="1"/>
          </p:cNvSpPr>
          <p:nvPr>
            <p:ph type="dt" idx="10"/>
          </p:nvPr>
        </p:nvSpPr>
        <p:spPr>
          <a:xfrm>
            <a:off x="10837033" y="6565605"/>
            <a:ext cx="1020003" cy="28010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000" i="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436" name="Google Shape;436;p30"/>
          <p:cNvCxnSpPr>
            <a:endCxn id="434" idx="1"/>
          </p:cNvCxnSpPr>
          <p:nvPr/>
        </p:nvCxnSpPr>
        <p:spPr>
          <a:xfrm>
            <a:off x="-135" y="6705659"/>
            <a:ext cx="335100" cy="0"/>
          </a:xfrm>
          <a:prstGeom prst="straightConnector1">
            <a:avLst/>
          </a:prstGeom>
          <a:noFill/>
          <a:ln w="19050" cap="flat" cmpd="sng">
            <a:solidFill>
              <a:srgbClr val="00C2F7"/>
            </a:solidFill>
            <a:prstDash val="solid"/>
            <a:miter lim="800000"/>
            <a:headEnd type="none" w="sm" len="sm"/>
            <a:tailEnd type="none" w="sm" len="sm"/>
          </a:ln>
        </p:spPr>
      </p:cxnSp>
      <p:cxnSp>
        <p:nvCxnSpPr>
          <p:cNvPr id="437" name="Google Shape;437;p30"/>
          <p:cNvCxnSpPr/>
          <p:nvPr/>
        </p:nvCxnSpPr>
        <p:spPr>
          <a:xfrm>
            <a:off x="1987826" y="6705660"/>
            <a:ext cx="3847975" cy="0"/>
          </a:xfrm>
          <a:prstGeom prst="straightConnector1">
            <a:avLst/>
          </a:prstGeom>
          <a:noFill/>
          <a:ln w="19050" cap="flat" cmpd="sng">
            <a:solidFill>
              <a:srgbClr val="00C2F7"/>
            </a:solidFill>
            <a:prstDash val="solid"/>
            <a:miter lim="800000"/>
            <a:headEnd type="none" w="sm" len="sm"/>
            <a:tailEnd type="none" w="sm" len="sm"/>
          </a:ln>
        </p:spPr>
      </p:cxnSp>
      <p:cxnSp>
        <p:nvCxnSpPr>
          <p:cNvPr id="438" name="Google Shape;438;p30"/>
          <p:cNvCxnSpPr/>
          <p:nvPr/>
        </p:nvCxnSpPr>
        <p:spPr>
          <a:xfrm>
            <a:off x="6356199" y="6705660"/>
            <a:ext cx="4480834" cy="0"/>
          </a:xfrm>
          <a:prstGeom prst="straightConnector1">
            <a:avLst/>
          </a:prstGeom>
          <a:noFill/>
          <a:ln w="19050" cap="flat" cmpd="sng">
            <a:solidFill>
              <a:srgbClr val="0400FF"/>
            </a:solidFill>
            <a:prstDash val="solid"/>
            <a:miter lim="800000"/>
            <a:headEnd type="none" w="sm" len="sm"/>
            <a:tailEnd type="none" w="sm" len="sm"/>
          </a:ln>
        </p:spPr>
      </p:cxnSp>
      <p:cxnSp>
        <p:nvCxnSpPr>
          <p:cNvPr id="439" name="Google Shape;439;p30"/>
          <p:cNvCxnSpPr/>
          <p:nvPr/>
        </p:nvCxnSpPr>
        <p:spPr>
          <a:xfrm>
            <a:off x="11857036" y="6701128"/>
            <a:ext cx="334964" cy="4532"/>
          </a:xfrm>
          <a:prstGeom prst="straightConnector1">
            <a:avLst/>
          </a:prstGeom>
          <a:noFill/>
          <a:ln w="19050" cap="flat" cmpd="sng">
            <a:solidFill>
              <a:srgbClr val="FA0951"/>
            </a:solidFill>
            <a:prstDash val="solid"/>
            <a:miter lim="800000"/>
            <a:headEnd type="none" w="sm" len="sm"/>
            <a:tailEnd type="none" w="sm" len="sm"/>
          </a:ln>
        </p:spPr>
      </p:cxn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Subtitle and Vertical Text">
  <p:cSld name="Title, Subtitle and Vertical Text">
    <p:spTree>
      <p:nvGrpSpPr>
        <p:cNvPr id="1" name="Shape 440"/>
        <p:cNvGrpSpPr/>
        <p:nvPr/>
      </p:nvGrpSpPr>
      <p:grpSpPr>
        <a:xfrm>
          <a:off x="0" y="0"/>
          <a:ext cx="0" cy="0"/>
          <a:chOff x="0" y="0"/>
          <a:chExt cx="0" cy="0"/>
        </a:xfrm>
      </p:grpSpPr>
      <p:pic>
        <p:nvPicPr>
          <p:cNvPr id="441" name="Google Shape;441;p31"/>
          <p:cNvPicPr preferRelativeResize="0"/>
          <p:nvPr/>
        </p:nvPicPr>
        <p:blipFill rotWithShape="1">
          <a:blip r:embed="rId2">
            <a:alphaModFix/>
          </a:blip>
          <a:srcRect/>
          <a:stretch/>
        </p:blipFill>
        <p:spPr>
          <a:xfrm>
            <a:off x="302115" y="345470"/>
            <a:ext cx="142875" cy="476250"/>
          </a:xfrm>
          <a:prstGeom prst="rect">
            <a:avLst/>
          </a:prstGeom>
          <a:noFill/>
          <a:ln>
            <a:noFill/>
          </a:ln>
        </p:spPr>
      </p:pic>
      <p:pic>
        <p:nvPicPr>
          <p:cNvPr id="442" name="Google Shape;442;p31"/>
          <p:cNvPicPr preferRelativeResize="0"/>
          <p:nvPr/>
        </p:nvPicPr>
        <p:blipFill rotWithShape="1">
          <a:blip r:embed="rId3">
            <a:alphaModFix/>
          </a:blip>
          <a:srcRect/>
          <a:stretch/>
        </p:blipFill>
        <p:spPr>
          <a:xfrm>
            <a:off x="10838932" y="0"/>
            <a:ext cx="1020002" cy="720000"/>
          </a:xfrm>
          <a:prstGeom prst="rect">
            <a:avLst/>
          </a:prstGeom>
          <a:noFill/>
          <a:ln>
            <a:noFill/>
          </a:ln>
        </p:spPr>
      </p:pic>
      <p:sp>
        <p:nvSpPr>
          <p:cNvPr id="443" name="Google Shape;443;p31"/>
          <p:cNvSpPr txBox="1">
            <a:spLocks noGrp="1"/>
          </p:cNvSpPr>
          <p:nvPr>
            <p:ph type="body" idx="1"/>
          </p:nvPr>
        </p:nvSpPr>
        <p:spPr>
          <a:xfrm>
            <a:off x="333066" y="864088"/>
            <a:ext cx="11525868" cy="402737"/>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300"/>
              </a:spcBef>
              <a:spcAft>
                <a:spcPts val="0"/>
              </a:spcAft>
              <a:buClr>
                <a:schemeClr val="accent1"/>
              </a:buClr>
              <a:buSzPts val="2400"/>
              <a:buNone/>
              <a:defRPr sz="2400">
                <a:latin typeface="Calibri"/>
                <a:ea typeface="Calibri"/>
                <a:cs typeface="Calibri"/>
                <a:sym typeface="Calibri"/>
              </a:defRPr>
            </a:lvl1pPr>
            <a:lvl2pPr marL="914400" lvl="1" indent="-342900" algn="l">
              <a:lnSpc>
                <a:spcPct val="100000"/>
              </a:lnSpc>
              <a:spcBef>
                <a:spcPts val="600"/>
              </a:spcBef>
              <a:spcAft>
                <a:spcPts val="0"/>
              </a:spcAft>
              <a:buClr>
                <a:schemeClr val="accent1"/>
              </a:buClr>
              <a:buSzPts val="1800"/>
              <a:buChar char="•"/>
              <a:defRPr/>
            </a:lvl2pPr>
            <a:lvl3pPr marL="1371600" lvl="2" indent="-342900" algn="l">
              <a:lnSpc>
                <a:spcPct val="100000"/>
              </a:lnSpc>
              <a:spcBef>
                <a:spcPts val="600"/>
              </a:spcBef>
              <a:spcAft>
                <a:spcPts val="0"/>
              </a:spcAft>
              <a:buClr>
                <a:schemeClr val="accent1"/>
              </a:buClr>
              <a:buSzPts val="1800"/>
              <a:buChar char="-"/>
              <a:defRPr/>
            </a:lvl3pPr>
            <a:lvl4pPr marL="1828800" lvl="3" indent="-342900" algn="l">
              <a:lnSpc>
                <a:spcPct val="100000"/>
              </a:lnSpc>
              <a:spcBef>
                <a:spcPts val="600"/>
              </a:spcBef>
              <a:spcAft>
                <a:spcPts val="0"/>
              </a:spcAft>
              <a:buClr>
                <a:schemeClr val="accent1"/>
              </a:buClr>
              <a:buSzPts val="1800"/>
              <a:buChar char="•"/>
              <a:defRPr/>
            </a:lvl4pPr>
            <a:lvl5pPr marL="2286000" lvl="4" indent="-342900" algn="l">
              <a:lnSpc>
                <a:spcPct val="100000"/>
              </a:lnSpc>
              <a:spcBef>
                <a:spcPts val="600"/>
              </a:spcBef>
              <a:spcAft>
                <a:spcPts val="0"/>
              </a:spcAft>
              <a:buClr>
                <a:schemeClr val="accent1"/>
              </a:buClr>
              <a:buSzPts val="1800"/>
              <a:buChar char="-"/>
              <a:defRPr/>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44" name="Google Shape;444;p31"/>
          <p:cNvSpPr txBox="1">
            <a:spLocks noGrp="1"/>
          </p:cNvSpPr>
          <p:nvPr>
            <p:ph type="title"/>
          </p:nvPr>
        </p:nvSpPr>
        <p:spPr>
          <a:xfrm>
            <a:off x="334963" y="333375"/>
            <a:ext cx="11522075" cy="488345"/>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1"/>
              </a:buClr>
              <a:buSzPts val="3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45" name="Google Shape;445;p31"/>
          <p:cNvSpPr txBox="1">
            <a:spLocks noGrp="1"/>
          </p:cNvSpPr>
          <p:nvPr>
            <p:ph type="body" idx="2"/>
          </p:nvPr>
        </p:nvSpPr>
        <p:spPr>
          <a:xfrm rot="5400000">
            <a:off x="3558382" y="-1881981"/>
            <a:ext cx="5075237" cy="11522075"/>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00"/>
              </a:spcBef>
              <a:spcAft>
                <a:spcPts val="0"/>
              </a:spcAft>
              <a:buClr>
                <a:schemeClr val="accent1"/>
              </a:buClr>
              <a:buSzPts val="1800"/>
              <a:buNone/>
              <a:defRPr/>
            </a:lvl1pPr>
            <a:lvl2pPr marL="914400" lvl="1" indent="-342900" algn="l">
              <a:lnSpc>
                <a:spcPct val="100000"/>
              </a:lnSpc>
              <a:spcBef>
                <a:spcPts val="600"/>
              </a:spcBef>
              <a:spcAft>
                <a:spcPts val="0"/>
              </a:spcAft>
              <a:buClr>
                <a:schemeClr val="accent1"/>
              </a:buClr>
              <a:buSzPts val="1800"/>
              <a:buChar char="•"/>
              <a:defRPr/>
            </a:lvl2pPr>
            <a:lvl3pPr marL="1371600" lvl="2" indent="-330200" algn="l">
              <a:lnSpc>
                <a:spcPct val="100000"/>
              </a:lnSpc>
              <a:spcBef>
                <a:spcPts val="600"/>
              </a:spcBef>
              <a:spcAft>
                <a:spcPts val="0"/>
              </a:spcAft>
              <a:buClr>
                <a:schemeClr val="accent1"/>
              </a:buClr>
              <a:buSzPts val="1600"/>
              <a:buChar char="-"/>
              <a:defRPr sz="1600"/>
            </a:lvl3pPr>
            <a:lvl4pPr marL="1828800" lvl="3" indent="-342900" algn="l">
              <a:lnSpc>
                <a:spcPct val="100000"/>
              </a:lnSpc>
              <a:spcBef>
                <a:spcPts val="600"/>
              </a:spcBef>
              <a:spcAft>
                <a:spcPts val="0"/>
              </a:spcAft>
              <a:buClr>
                <a:schemeClr val="accent1"/>
              </a:buClr>
              <a:buSzPts val="1800"/>
              <a:buChar char="•"/>
              <a:defRPr/>
            </a:lvl4pPr>
            <a:lvl5pPr marL="2286000" lvl="4" indent="-317500" algn="l">
              <a:lnSpc>
                <a:spcPct val="100000"/>
              </a:lnSpc>
              <a:spcBef>
                <a:spcPts val="600"/>
              </a:spcBef>
              <a:spcAft>
                <a:spcPts val="0"/>
              </a:spcAft>
              <a:buClr>
                <a:schemeClr val="accent1"/>
              </a:buClr>
              <a:buSzPts val="1400"/>
              <a:buChar char="-"/>
              <a:defRPr sz="1400"/>
            </a:lvl5pPr>
            <a:lvl6pPr marL="2743200" lvl="5" indent="-228600" algn="l">
              <a:lnSpc>
                <a:spcPct val="100000"/>
              </a:lnSpc>
              <a:spcBef>
                <a:spcPts val="600"/>
              </a:spcBef>
              <a:spcAft>
                <a:spcPts val="0"/>
              </a:spcAft>
              <a:buClr>
                <a:schemeClr val="accent1"/>
              </a:buClr>
              <a:buSzPts val="1800"/>
              <a:buNone/>
              <a:defRPr/>
            </a:lvl6pPr>
            <a:lvl7pPr marL="3200400" lvl="6" indent="-342900" algn="l">
              <a:lnSpc>
                <a:spcPct val="90000"/>
              </a:lnSpc>
              <a:spcBef>
                <a:spcPts val="6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46" name="Google Shape;446;p31"/>
          <p:cNvSpPr txBox="1">
            <a:spLocks noGrp="1"/>
          </p:cNvSpPr>
          <p:nvPr>
            <p:ph type="sldNum" idx="12"/>
          </p:nvPr>
        </p:nvSpPr>
        <p:spPr>
          <a:xfrm>
            <a:off x="5835801" y="6565605"/>
            <a:ext cx="520398" cy="28010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000" i="0">
                <a:solidFill>
                  <a:schemeClr val="accent1"/>
                </a:solidFill>
                <a:latin typeface="Calibri"/>
                <a:ea typeface="Calibri"/>
                <a:cs typeface="Calibri"/>
                <a:sym typeface="Calibri"/>
              </a:defRPr>
            </a:lvl1pPr>
            <a:lvl2pPr marL="0" lvl="1" indent="0" algn="ctr">
              <a:spcBef>
                <a:spcPts val="0"/>
              </a:spcBef>
              <a:buNone/>
              <a:defRPr sz="1000" i="0">
                <a:solidFill>
                  <a:schemeClr val="accent1"/>
                </a:solidFill>
                <a:latin typeface="Calibri"/>
                <a:ea typeface="Calibri"/>
                <a:cs typeface="Calibri"/>
                <a:sym typeface="Calibri"/>
              </a:defRPr>
            </a:lvl2pPr>
            <a:lvl3pPr marL="0" lvl="2" indent="0" algn="ctr">
              <a:spcBef>
                <a:spcPts val="0"/>
              </a:spcBef>
              <a:buNone/>
              <a:defRPr sz="1000" i="0">
                <a:solidFill>
                  <a:schemeClr val="accent1"/>
                </a:solidFill>
                <a:latin typeface="Calibri"/>
                <a:ea typeface="Calibri"/>
                <a:cs typeface="Calibri"/>
                <a:sym typeface="Calibri"/>
              </a:defRPr>
            </a:lvl3pPr>
            <a:lvl4pPr marL="0" lvl="3" indent="0" algn="ctr">
              <a:spcBef>
                <a:spcPts val="0"/>
              </a:spcBef>
              <a:buNone/>
              <a:defRPr sz="1000" i="0">
                <a:solidFill>
                  <a:schemeClr val="accent1"/>
                </a:solidFill>
                <a:latin typeface="Calibri"/>
                <a:ea typeface="Calibri"/>
                <a:cs typeface="Calibri"/>
                <a:sym typeface="Calibri"/>
              </a:defRPr>
            </a:lvl4pPr>
            <a:lvl5pPr marL="0" lvl="4" indent="0" algn="ctr">
              <a:spcBef>
                <a:spcPts val="0"/>
              </a:spcBef>
              <a:buNone/>
              <a:defRPr sz="1000" i="0">
                <a:solidFill>
                  <a:schemeClr val="accent1"/>
                </a:solidFill>
                <a:latin typeface="Calibri"/>
                <a:ea typeface="Calibri"/>
                <a:cs typeface="Calibri"/>
                <a:sym typeface="Calibri"/>
              </a:defRPr>
            </a:lvl5pPr>
            <a:lvl6pPr marL="0" lvl="5" indent="0" algn="ctr">
              <a:spcBef>
                <a:spcPts val="0"/>
              </a:spcBef>
              <a:buNone/>
              <a:defRPr sz="1000" i="0">
                <a:solidFill>
                  <a:schemeClr val="accent1"/>
                </a:solidFill>
                <a:latin typeface="Calibri"/>
                <a:ea typeface="Calibri"/>
                <a:cs typeface="Calibri"/>
                <a:sym typeface="Calibri"/>
              </a:defRPr>
            </a:lvl6pPr>
            <a:lvl7pPr marL="0" lvl="6" indent="0" algn="ctr">
              <a:spcBef>
                <a:spcPts val="0"/>
              </a:spcBef>
              <a:buNone/>
              <a:defRPr sz="1000" i="0">
                <a:solidFill>
                  <a:schemeClr val="accent1"/>
                </a:solidFill>
                <a:latin typeface="Calibri"/>
                <a:ea typeface="Calibri"/>
                <a:cs typeface="Calibri"/>
                <a:sym typeface="Calibri"/>
              </a:defRPr>
            </a:lvl7pPr>
            <a:lvl8pPr marL="0" lvl="7" indent="0" algn="ctr">
              <a:spcBef>
                <a:spcPts val="0"/>
              </a:spcBef>
              <a:buNone/>
              <a:defRPr sz="1000" i="0">
                <a:solidFill>
                  <a:schemeClr val="accent1"/>
                </a:solidFill>
                <a:latin typeface="Calibri"/>
                <a:ea typeface="Calibri"/>
                <a:cs typeface="Calibri"/>
                <a:sym typeface="Calibri"/>
              </a:defRPr>
            </a:lvl8pPr>
            <a:lvl9pPr marL="0" lvl="8" indent="0" algn="ctr">
              <a:spcBef>
                <a:spcPts val="0"/>
              </a:spcBef>
              <a:buNone/>
              <a:defRPr sz="1000" i="0">
                <a:solidFill>
                  <a:schemeClr val="accent1"/>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447" name="Google Shape;447;p31"/>
          <p:cNvSpPr txBox="1">
            <a:spLocks noGrp="1"/>
          </p:cNvSpPr>
          <p:nvPr>
            <p:ph type="ftr" idx="11"/>
          </p:nvPr>
        </p:nvSpPr>
        <p:spPr>
          <a:xfrm>
            <a:off x="334965" y="6565605"/>
            <a:ext cx="1652861" cy="2801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000" i="0">
                <a:solidFill>
                  <a:schemeClr val="accent1"/>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8" name="Google Shape;448;p31"/>
          <p:cNvSpPr txBox="1">
            <a:spLocks noGrp="1"/>
          </p:cNvSpPr>
          <p:nvPr>
            <p:ph type="dt" idx="10"/>
          </p:nvPr>
        </p:nvSpPr>
        <p:spPr>
          <a:xfrm>
            <a:off x="10837033" y="6565605"/>
            <a:ext cx="1020003" cy="28010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000" i="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449" name="Google Shape;449;p31"/>
          <p:cNvCxnSpPr>
            <a:endCxn id="447" idx="1"/>
          </p:cNvCxnSpPr>
          <p:nvPr/>
        </p:nvCxnSpPr>
        <p:spPr>
          <a:xfrm>
            <a:off x="-135" y="6705659"/>
            <a:ext cx="335100" cy="0"/>
          </a:xfrm>
          <a:prstGeom prst="straightConnector1">
            <a:avLst/>
          </a:prstGeom>
          <a:noFill/>
          <a:ln w="19050" cap="flat" cmpd="sng">
            <a:solidFill>
              <a:srgbClr val="00C2F7"/>
            </a:solidFill>
            <a:prstDash val="solid"/>
            <a:miter lim="800000"/>
            <a:headEnd type="none" w="sm" len="sm"/>
            <a:tailEnd type="none" w="sm" len="sm"/>
          </a:ln>
        </p:spPr>
      </p:cxnSp>
      <p:cxnSp>
        <p:nvCxnSpPr>
          <p:cNvPr id="450" name="Google Shape;450;p31"/>
          <p:cNvCxnSpPr/>
          <p:nvPr/>
        </p:nvCxnSpPr>
        <p:spPr>
          <a:xfrm>
            <a:off x="1987826" y="6705660"/>
            <a:ext cx="3847975" cy="0"/>
          </a:xfrm>
          <a:prstGeom prst="straightConnector1">
            <a:avLst/>
          </a:prstGeom>
          <a:noFill/>
          <a:ln w="19050" cap="flat" cmpd="sng">
            <a:solidFill>
              <a:srgbClr val="00C2F7"/>
            </a:solidFill>
            <a:prstDash val="solid"/>
            <a:miter lim="800000"/>
            <a:headEnd type="none" w="sm" len="sm"/>
            <a:tailEnd type="none" w="sm" len="sm"/>
          </a:ln>
        </p:spPr>
      </p:cxnSp>
      <p:cxnSp>
        <p:nvCxnSpPr>
          <p:cNvPr id="451" name="Google Shape;451;p31"/>
          <p:cNvCxnSpPr/>
          <p:nvPr/>
        </p:nvCxnSpPr>
        <p:spPr>
          <a:xfrm>
            <a:off x="6356199" y="6705660"/>
            <a:ext cx="4480834" cy="0"/>
          </a:xfrm>
          <a:prstGeom prst="straightConnector1">
            <a:avLst/>
          </a:prstGeom>
          <a:noFill/>
          <a:ln w="19050" cap="flat" cmpd="sng">
            <a:solidFill>
              <a:srgbClr val="0400FF"/>
            </a:solidFill>
            <a:prstDash val="solid"/>
            <a:miter lim="800000"/>
            <a:headEnd type="none" w="sm" len="sm"/>
            <a:tailEnd type="none" w="sm" len="sm"/>
          </a:ln>
        </p:spPr>
      </p:cxnSp>
      <p:cxnSp>
        <p:nvCxnSpPr>
          <p:cNvPr id="452" name="Google Shape;452;p31"/>
          <p:cNvCxnSpPr/>
          <p:nvPr/>
        </p:nvCxnSpPr>
        <p:spPr>
          <a:xfrm>
            <a:off x="11857036" y="6701128"/>
            <a:ext cx="334964" cy="4532"/>
          </a:xfrm>
          <a:prstGeom prst="straightConnector1">
            <a:avLst/>
          </a:prstGeom>
          <a:noFill/>
          <a:ln w="19050" cap="flat" cmpd="sng">
            <a:solidFill>
              <a:srgbClr val="FA0951"/>
            </a:solidFill>
            <a:prstDash val="solid"/>
            <a:miter lim="800000"/>
            <a:headEnd type="none" w="sm" len="sm"/>
            <a:tailEnd type="none" w="sm" len="sm"/>
          </a:ln>
        </p:spPr>
      </p:cxn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Cover_with client log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A picture containing chart&#10;&#10;Description automatically generated">
            <a:extLst>
              <a:ext uri="{FF2B5EF4-FFF2-40B4-BE49-F238E27FC236}">
                <a16:creationId xmlns:a16="http://schemas.microsoft.com/office/drawing/2014/main" id="{102E7C1B-8667-4097-8A6E-DF4F8991A2F4}"/>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10735"/>
          <a:stretch/>
        </p:blipFill>
        <p:spPr>
          <a:xfrm>
            <a:off x="117308" y="104775"/>
            <a:ext cx="11957385" cy="6648450"/>
          </a:xfrm>
          <a:prstGeom prst="rect">
            <a:avLst/>
          </a:prstGeom>
        </p:spPr>
      </p:pic>
      <p:sp>
        <p:nvSpPr>
          <p:cNvPr id="2" name="Title 1">
            <a:extLst>
              <a:ext uri="{FF2B5EF4-FFF2-40B4-BE49-F238E27FC236}">
                <a16:creationId xmlns:a16="http://schemas.microsoft.com/office/drawing/2014/main" id="{42A74DB1-1F79-4BED-A0AE-E2DAC6D0957F}"/>
              </a:ext>
            </a:extLst>
          </p:cNvPr>
          <p:cNvSpPr>
            <a:spLocks noGrp="1"/>
          </p:cNvSpPr>
          <p:nvPr>
            <p:ph type="ctrTitle"/>
          </p:nvPr>
        </p:nvSpPr>
        <p:spPr>
          <a:xfrm>
            <a:off x="334963" y="1808163"/>
            <a:ext cx="5940425" cy="1701800"/>
          </a:xfrm>
        </p:spPr>
        <p:txBody>
          <a:bodyPr anchor="b">
            <a:noAutofit/>
          </a:bodyPr>
          <a:lstStyle>
            <a:lvl1pPr algn="l">
              <a:lnSpc>
                <a:spcPct val="100000"/>
              </a:lnSpc>
              <a:spcBef>
                <a:spcPts val="0"/>
              </a:spcBef>
              <a:spcAft>
                <a:spcPts val="0"/>
              </a:spcAft>
              <a:defRPr sz="4800" b="0">
                <a:solidFill>
                  <a:schemeClr val="accent1"/>
                </a:solidFill>
                <a:latin typeface="Calibri" panose="020F0502020204030204" pitchFamily="34" charset="0"/>
                <a:cs typeface="Calibri" panose="020F0502020204030204" pitchFamily="34" charset="0"/>
              </a:defRPr>
            </a:lvl1pPr>
          </a:lstStyle>
          <a:p>
            <a:r>
              <a:rPr lang="en-US"/>
              <a:t>Click to edit Master title style</a:t>
            </a:r>
            <a:endParaRPr lang="en-IN"/>
          </a:p>
        </p:txBody>
      </p:sp>
      <p:sp>
        <p:nvSpPr>
          <p:cNvPr id="3" name="Subtitle 2">
            <a:extLst>
              <a:ext uri="{FF2B5EF4-FFF2-40B4-BE49-F238E27FC236}">
                <a16:creationId xmlns:a16="http://schemas.microsoft.com/office/drawing/2014/main" id="{9FF16E67-D3EF-4D7D-8712-30700F6D7558}"/>
              </a:ext>
            </a:extLst>
          </p:cNvPr>
          <p:cNvSpPr>
            <a:spLocks noGrp="1"/>
          </p:cNvSpPr>
          <p:nvPr>
            <p:ph type="subTitle" idx="1" hasCustomPrompt="1"/>
          </p:nvPr>
        </p:nvSpPr>
        <p:spPr>
          <a:xfrm>
            <a:off x="334963" y="3531014"/>
            <a:ext cx="5940425" cy="1333519"/>
          </a:xfrm>
        </p:spPr>
        <p:txBody>
          <a:bodyPr>
            <a:noAutofit/>
          </a:bodyPr>
          <a:lstStyle>
            <a:lvl1pPr marL="0" indent="0" algn="l">
              <a:spcBef>
                <a:spcPts val="0"/>
              </a:spcBef>
              <a:spcAft>
                <a:spcPts val="0"/>
              </a:spcAft>
              <a:buNone/>
              <a:defRPr sz="3600"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z="3600"/>
              <a:t>Click to add subtitle</a:t>
            </a:r>
            <a:endParaRPr lang="en-IN" sz="3600"/>
          </a:p>
        </p:txBody>
      </p:sp>
      <p:pic>
        <p:nvPicPr>
          <p:cNvPr id="10" name="Graphic 9">
            <a:extLst>
              <a:ext uri="{FF2B5EF4-FFF2-40B4-BE49-F238E27FC236}">
                <a16:creationId xmlns:a16="http://schemas.microsoft.com/office/drawing/2014/main" id="{D8D239ED-7653-4D63-8B9E-8A0926DE28E0}"/>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400034" y="0"/>
            <a:ext cx="1458900" cy="1029810"/>
          </a:xfrm>
          <a:prstGeom prst="rect">
            <a:avLst/>
          </a:prstGeom>
        </p:spPr>
      </p:pic>
      <p:sp>
        <p:nvSpPr>
          <p:cNvPr id="16" name="Picture Placeholder 15">
            <a:extLst>
              <a:ext uri="{FF2B5EF4-FFF2-40B4-BE49-F238E27FC236}">
                <a16:creationId xmlns:a16="http://schemas.microsoft.com/office/drawing/2014/main" id="{6BD0C77C-9CA2-4C3E-9F5C-47DC8BF3B31B}"/>
              </a:ext>
            </a:extLst>
          </p:cNvPr>
          <p:cNvSpPr>
            <a:spLocks noGrp="1"/>
          </p:cNvSpPr>
          <p:nvPr>
            <p:ph type="pic" sz="quarter" idx="10"/>
          </p:nvPr>
        </p:nvSpPr>
        <p:spPr>
          <a:xfrm>
            <a:off x="497149" y="6230781"/>
            <a:ext cx="914400" cy="435008"/>
          </a:xfrm>
          <a:custGeom>
            <a:avLst/>
            <a:gdLst>
              <a:gd name="connsiteX0" fmla="*/ 0 w 914400"/>
              <a:gd name="connsiteY0" fmla="*/ 0 h 435008"/>
              <a:gd name="connsiteX1" fmla="*/ 914400 w 914400"/>
              <a:gd name="connsiteY1" fmla="*/ 0 h 435008"/>
              <a:gd name="connsiteX2" fmla="*/ 914400 w 914400"/>
              <a:gd name="connsiteY2" fmla="*/ 435008 h 435008"/>
              <a:gd name="connsiteX3" fmla="*/ 0 w 914400"/>
              <a:gd name="connsiteY3" fmla="*/ 435008 h 435008"/>
            </a:gdLst>
            <a:ahLst/>
            <a:cxnLst>
              <a:cxn ang="0">
                <a:pos x="connsiteX0" y="connsiteY0"/>
              </a:cxn>
              <a:cxn ang="0">
                <a:pos x="connsiteX1" y="connsiteY1"/>
              </a:cxn>
              <a:cxn ang="0">
                <a:pos x="connsiteX2" y="connsiteY2"/>
              </a:cxn>
              <a:cxn ang="0">
                <a:pos x="connsiteX3" y="connsiteY3"/>
              </a:cxn>
            </a:cxnLst>
            <a:rect l="l" t="t" r="r" b="b"/>
            <a:pathLst>
              <a:path w="914400" h="435008">
                <a:moveTo>
                  <a:pt x="0" y="0"/>
                </a:moveTo>
                <a:lnTo>
                  <a:pt x="914400" y="0"/>
                </a:lnTo>
                <a:lnTo>
                  <a:pt x="914400" y="435008"/>
                </a:lnTo>
                <a:lnTo>
                  <a:pt x="0" y="435008"/>
                </a:lnTo>
                <a:close/>
              </a:path>
            </a:pathLst>
          </a:custGeom>
          <a:ln>
            <a:noFill/>
          </a:ln>
        </p:spPr>
        <p:txBody>
          <a:bodyPr wrap="square">
            <a:noAutofit/>
          </a:bodyPr>
          <a:lstStyle/>
          <a:p>
            <a:r>
              <a:rPr lang="en-US"/>
              <a:t>Click icon to add picture</a:t>
            </a:r>
            <a:endParaRPr lang="en-IN"/>
          </a:p>
        </p:txBody>
      </p:sp>
    </p:spTree>
    <p:extLst>
      <p:ext uri="{BB962C8B-B14F-4D97-AF65-F5344CB8AC3E}">
        <p14:creationId xmlns:p14="http://schemas.microsoft.com/office/powerpoint/2010/main" val="83183667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Cover_with client log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A picture containing chart&#10;&#10;Description automatically generated">
            <a:extLst>
              <a:ext uri="{FF2B5EF4-FFF2-40B4-BE49-F238E27FC236}">
                <a16:creationId xmlns:a16="http://schemas.microsoft.com/office/drawing/2014/main" id="{102E7C1B-8667-4097-8A6E-DF4F8991A2F4}"/>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10735"/>
          <a:stretch/>
        </p:blipFill>
        <p:spPr>
          <a:xfrm>
            <a:off x="117308" y="104775"/>
            <a:ext cx="11957385" cy="6648450"/>
          </a:xfrm>
          <a:prstGeom prst="rect">
            <a:avLst/>
          </a:prstGeom>
        </p:spPr>
      </p:pic>
      <p:sp>
        <p:nvSpPr>
          <p:cNvPr id="2" name="Title 1">
            <a:extLst>
              <a:ext uri="{FF2B5EF4-FFF2-40B4-BE49-F238E27FC236}">
                <a16:creationId xmlns:a16="http://schemas.microsoft.com/office/drawing/2014/main" id="{42A74DB1-1F79-4BED-A0AE-E2DAC6D0957F}"/>
              </a:ext>
            </a:extLst>
          </p:cNvPr>
          <p:cNvSpPr>
            <a:spLocks noGrp="1"/>
          </p:cNvSpPr>
          <p:nvPr>
            <p:ph type="ctrTitle"/>
          </p:nvPr>
        </p:nvSpPr>
        <p:spPr>
          <a:xfrm>
            <a:off x="334963" y="1808163"/>
            <a:ext cx="5940425" cy="1701800"/>
          </a:xfrm>
        </p:spPr>
        <p:txBody>
          <a:bodyPr anchor="b">
            <a:noAutofit/>
          </a:bodyPr>
          <a:lstStyle>
            <a:lvl1pPr algn="l">
              <a:lnSpc>
                <a:spcPct val="100000"/>
              </a:lnSpc>
              <a:spcBef>
                <a:spcPts val="0"/>
              </a:spcBef>
              <a:spcAft>
                <a:spcPts val="0"/>
              </a:spcAft>
              <a:defRPr sz="4800" b="0">
                <a:solidFill>
                  <a:schemeClr val="accent1"/>
                </a:solidFill>
                <a:latin typeface="Calibri" panose="020F0502020204030204" pitchFamily="34" charset="0"/>
                <a:cs typeface="Calibri" panose="020F0502020204030204" pitchFamily="34" charset="0"/>
              </a:defRPr>
            </a:lvl1pPr>
          </a:lstStyle>
          <a:p>
            <a:r>
              <a:rPr lang="en-US"/>
              <a:t>Click to edit Master title style</a:t>
            </a:r>
            <a:endParaRPr lang="en-IN"/>
          </a:p>
        </p:txBody>
      </p:sp>
      <p:sp>
        <p:nvSpPr>
          <p:cNvPr id="3" name="Subtitle 2">
            <a:extLst>
              <a:ext uri="{FF2B5EF4-FFF2-40B4-BE49-F238E27FC236}">
                <a16:creationId xmlns:a16="http://schemas.microsoft.com/office/drawing/2014/main" id="{9FF16E67-D3EF-4D7D-8712-30700F6D7558}"/>
              </a:ext>
            </a:extLst>
          </p:cNvPr>
          <p:cNvSpPr>
            <a:spLocks noGrp="1"/>
          </p:cNvSpPr>
          <p:nvPr>
            <p:ph type="subTitle" idx="1" hasCustomPrompt="1"/>
          </p:nvPr>
        </p:nvSpPr>
        <p:spPr>
          <a:xfrm>
            <a:off x="334963" y="3531014"/>
            <a:ext cx="5940425" cy="1333519"/>
          </a:xfrm>
        </p:spPr>
        <p:txBody>
          <a:bodyPr>
            <a:noAutofit/>
          </a:bodyPr>
          <a:lstStyle>
            <a:lvl1pPr marL="0" indent="0" algn="l">
              <a:spcBef>
                <a:spcPts val="0"/>
              </a:spcBef>
              <a:spcAft>
                <a:spcPts val="0"/>
              </a:spcAft>
              <a:buNone/>
              <a:defRPr sz="3600"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z="3600"/>
              <a:t>Click to add subtitle</a:t>
            </a:r>
            <a:endParaRPr lang="en-IN" sz="3600"/>
          </a:p>
        </p:txBody>
      </p:sp>
      <p:pic>
        <p:nvPicPr>
          <p:cNvPr id="10" name="Graphic 9">
            <a:extLst>
              <a:ext uri="{FF2B5EF4-FFF2-40B4-BE49-F238E27FC236}">
                <a16:creationId xmlns:a16="http://schemas.microsoft.com/office/drawing/2014/main" id="{D8D239ED-7653-4D63-8B9E-8A0926DE28E0}"/>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400034" y="0"/>
            <a:ext cx="1458900" cy="1029810"/>
          </a:xfrm>
          <a:prstGeom prst="rect">
            <a:avLst/>
          </a:prstGeom>
        </p:spPr>
      </p:pic>
    </p:spTree>
    <p:extLst>
      <p:ext uri="{BB962C8B-B14F-4D97-AF65-F5344CB8AC3E}">
        <p14:creationId xmlns:p14="http://schemas.microsoft.com/office/powerpoint/2010/main" val="3413775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Date Placeholder 4"/>
          <p:cNvSpPr>
            <a:spLocks noGrp="1"/>
          </p:cNvSpPr>
          <p:nvPr>
            <p:ph type="dt" sz="half" idx="10"/>
          </p:nvPr>
        </p:nvSpPr>
        <p:spPr/>
        <p:txBody>
          <a:bodyPr/>
          <a:lstStyle/>
          <a:p>
            <a:fld id="{846CE7D5-CF57-46EF-B807-FDD0502418D4}" type="datetimeFigureOut">
              <a:rPr lang="en-GB" smtClean="0"/>
              <a:t>03/10/2023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20309203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secHead" preserve="1">
  <p:cSld name="Section Divider_Light">
    <p:bg>
      <p:bgPr>
        <a:gradFill flip="none" rotWithShape="1">
          <a:gsLst>
            <a:gs pos="0">
              <a:schemeClr val="tx1"/>
            </a:gs>
            <a:gs pos="100000">
              <a:srgbClr val="BFBFBF"/>
            </a:gs>
          </a:gsLst>
          <a:lin ang="2700000" scaled="0"/>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468C1-DBCB-43F2-95AD-38CBFB4F943B}"/>
              </a:ext>
            </a:extLst>
          </p:cNvPr>
          <p:cNvSpPr>
            <a:spLocks noGrp="1"/>
          </p:cNvSpPr>
          <p:nvPr>
            <p:ph type="title" hasCustomPrompt="1"/>
          </p:nvPr>
        </p:nvSpPr>
        <p:spPr>
          <a:xfrm>
            <a:off x="334963" y="2729344"/>
            <a:ext cx="5940425" cy="1833129"/>
          </a:xfrm>
        </p:spPr>
        <p:txBody>
          <a:bodyPr anchor="b">
            <a:noAutofit/>
          </a:bodyPr>
          <a:lstStyle>
            <a:lvl1pPr>
              <a:defRPr sz="4000" b="1">
                <a:solidFill>
                  <a:schemeClr val="accent1"/>
                </a:solidFill>
              </a:defRPr>
            </a:lvl1pPr>
          </a:lstStyle>
          <a:p>
            <a:r>
              <a:rPr lang="en-US"/>
              <a:t>Click to add title</a:t>
            </a:r>
            <a:endParaRPr lang="en-IN"/>
          </a:p>
        </p:txBody>
      </p:sp>
      <p:sp>
        <p:nvSpPr>
          <p:cNvPr id="3" name="Text Placeholder 2">
            <a:extLst>
              <a:ext uri="{FF2B5EF4-FFF2-40B4-BE49-F238E27FC236}">
                <a16:creationId xmlns:a16="http://schemas.microsoft.com/office/drawing/2014/main" id="{67BA71F2-021F-4DC7-A754-061F0C681352}"/>
              </a:ext>
            </a:extLst>
          </p:cNvPr>
          <p:cNvSpPr>
            <a:spLocks noGrp="1"/>
          </p:cNvSpPr>
          <p:nvPr>
            <p:ph type="body" idx="1" hasCustomPrompt="1"/>
          </p:nvPr>
        </p:nvSpPr>
        <p:spPr>
          <a:xfrm>
            <a:off x="334963" y="4589463"/>
            <a:ext cx="5940425" cy="993919"/>
          </a:xfrm>
        </p:spPr>
        <p:txBody>
          <a:bodyPr>
            <a:noAutofit/>
          </a:bodyPr>
          <a:lstStyle>
            <a:lvl1pPr marL="0" indent="0">
              <a:buNone/>
              <a:defRPr sz="3200" i="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en-US" sz="3200"/>
              <a:t>Click to add subtitle</a:t>
            </a:r>
            <a:endParaRPr lang="en-IN" sz="3200"/>
          </a:p>
        </p:txBody>
      </p:sp>
      <p:pic>
        <p:nvPicPr>
          <p:cNvPr id="11" name="Graphic 10">
            <a:extLst>
              <a:ext uri="{FF2B5EF4-FFF2-40B4-BE49-F238E27FC236}">
                <a16:creationId xmlns:a16="http://schemas.microsoft.com/office/drawing/2014/main" id="{313FCE3B-1800-41D6-BFDE-FCBA447D8225}"/>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838932" y="0"/>
            <a:ext cx="1020002" cy="720000"/>
          </a:xfrm>
          <a:prstGeom prst="rect">
            <a:avLst/>
          </a:prstGeom>
        </p:spPr>
      </p:pic>
      <p:sp>
        <p:nvSpPr>
          <p:cNvPr id="19" name="Slide Number Placeholder 5">
            <a:extLst>
              <a:ext uri="{FF2B5EF4-FFF2-40B4-BE49-F238E27FC236}">
                <a16:creationId xmlns:a16="http://schemas.microsoft.com/office/drawing/2014/main" id="{13B05625-47C0-4D74-969D-9313C9F0401B}"/>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22" name="Footer Placeholder 4">
            <a:extLst>
              <a:ext uri="{FF2B5EF4-FFF2-40B4-BE49-F238E27FC236}">
                <a16:creationId xmlns:a16="http://schemas.microsoft.com/office/drawing/2014/main" id="{586A0218-C39F-4D5E-8EAF-47CE26BFB6E1}"/>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23" name="Date Placeholder 3">
            <a:extLst>
              <a:ext uri="{FF2B5EF4-FFF2-40B4-BE49-F238E27FC236}">
                <a16:creationId xmlns:a16="http://schemas.microsoft.com/office/drawing/2014/main" id="{855CA517-4269-4D98-8DAE-69FC8B1D0AFB}"/>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cxnSp>
        <p:nvCxnSpPr>
          <p:cNvPr id="24" name="Straight Connector 23">
            <a:extLst>
              <a:ext uri="{FF2B5EF4-FFF2-40B4-BE49-F238E27FC236}">
                <a16:creationId xmlns:a16="http://schemas.microsoft.com/office/drawing/2014/main" id="{1533C5EB-AE73-40EA-B31B-97EA00F2F657}"/>
              </a:ext>
            </a:extLst>
          </p:cNvPr>
          <p:cNvCxnSpPr>
            <a:cxnSpLocks/>
            <a:endCxn id="22" idx="1"/>
          </p:cNvCxnSpPr>
          <p:nvPr userDrawn="1"/>
        </p:nvCxnSpPr>
        <p:spPr>
          <a:xfrm>
            <a:off x="0" y="6705660"/>
            <a:ext cx="334965" cy="0"/>
          </a:xfrm>
          <a:prstGeom prst="line">
            <a:avLst/>
          </a:prstGeom>
          <a:ln w="19050">
            <a:gradFill>
              <a:gsLst>
                <a:gs pos="100000">
                  <a:srgbClr val="00C2F7"/>
                </a:gs>
                <a:gs pos="0">
                  <a:srgbClr val="0387FD"/>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57E07CA-D516-41C5-97EC-4B5946010C45}"/>
              </a:ext>
            </a:extLst>
          </p:cNvPr>
          <p:cNvCxnSpPr>
            <a:cxnSpLocks/>
          </p:cNvCxnSpPr>
          <p:nvPr userDrawn="1"/>
        </p:nvCxnSpPr>
        <p:spPr>
          <a:xfrm>
            <a:off x="1987826" y="6705660"/>
            <a:ext cx="3847975" cy="0"/>
          </a:xfrm>
          <a:prstGeom prst="line">
            <a:avLst/>
          </a:prstGeom>
          <a:ln w="19050">
            <a:gradFill>
              <a:gsLst>
                <a:gs pos="100000">
                  <a:srgbClr val="00C2F7"/>
                </a:gs>
                <a:gs pos="0">
                  <a:srgbClr val="0400FF"/>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FFF1D93-7A2B-4ED6-BF80-63AE4719B506}"/>
              </a:ext>
            </a:extLst>
          </p:cNvPr>
          <p:cNvCxnSpPr>
            <a:cxnSpLocks/>
          </p:cNvCxnSpPr>
          <p:nvPr userDrawn="1"/>
        </p:nvCxnSpPr>
        <p:spPr>
          <a:xfrm>
            <a:off x="6356199" y="6705660"/>
            <a:ext cx="4480834" cy="0"/>
          </a:xfrm>
          <a:prstGeom prst="line">
            <a:avLst/>
          </a:prstGeom>
          <a:ln w="19050">
            <a:gradFill>
              <a:gsLst>
                <a:gs pos="100000">
                  <a:srgbClr val="0400FF"/>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F7DDF65-1237-4213-B0C2-53E8400042DC}"/>
              </a:ext>
            </a:extLst>
          </p:cNvPr>
          <p:cNvCxnSpPr>
            <a:cxnSpLocks/>
          </p:cNvCxnSpPr>
          <p:nvPr userDrawn="1"/>
        </p:nvCxnSpPr>
        <p:spPr>
          <a:xfrm>
            <a:off x="11857036" y="6701128"/>
            <a:ext cx="334964" cy="4532"/>
          </a:xfrm>
          <a:prstGeom prst="line">
            <a:avLst/>
          </a:prstGeom>
          <a:ln w="19050">
            <a:gradFill>
              <a:gsLst>
                <a:gs pos="100000">
                  <a:srgbClr val="FA0951"/>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630094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Divider_Dark">
    <p:bg>
      <p:bgPr>
        <a:gradFill flip="none" rotWithShape="1">
          <a:gsLst>
            <a:gs pos="0">
              <a:srgbClr val="11113B"/>
            </a:gs>
            <a:gs pos="50000">
              <a:srgbClr val="1B1B5D"/>
            </a:gs>
            <a:gs pos="100000">
              <a:srgbClr val="29298F"/>
            </a:gs>
          </a:gsLst>
          <a:lin ang="2700000" scaled="0"/>
          <a:tileRect/>
        </a:gra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F8271228-B623-4589-B4DD-771F48BB9BCE}"/>
              </a:ext>
            </a:extLst>
          </p:cNvPr>
          <p:cNvSpPr>
            <a:spLocks noGrp="1"/>
          </p:cNvSpPr>
          <p:nvPr>
            <p:ph type="title" hasCustomPrompt="1"/>
          </p:nvPr>
        </p:nvSpPr>
        <p:spPr>
          <a:xfrm>
            <a:off x="334963" y="2729344"/>
            <a:ext cx="5940425" cy="1833129"/>
          </a:xfrm>
        </p:spPr>
        <p:txBody>
          <a:bodyPr anchor="b">
            <a:noAutofit/>
          </a:bodyPr>
          <a:lstStyle>
            <a:lvl1pPr>
              <a:defRPr sz="4000" b="1">
                <a:solidFill>
                  <a:schemeClr val="tx1"/>
                </a:solidFill>
              </a:defRPr>
            </a:lvl1pPr>
          </a:lstStyle>
          <a:p>
            <a:r>
              <a:rPr lang="en-US"/>
              <a:t>Click to add title</a:t>
            </a:r>
            <a:endParaRPr lang="en-IN"/>
          </a:p>
        </p:txBody>
      </p:sp>
      <p:sp>
        <p:nvSpPr>
          <p:cNvPr id="14" name="Text Placeholder 2">
            <a:extLst>
              <a:ext uri="{FF2B5EF4-FFF2-40B4-BE49-F238E27FC236}">
                <a16:creationId xmlns:a16="http://schemas.microsoft.com/office/drawing/2014/main" id="{223BE010-311A-4E61-8813-CAF50CD4CFCD}"/>
              </a:ext>
            </a:extLst>
          </p:cNvPr>
          <p:cNvSpPr>
            <a:spLocks noGrp="1"/>
          </p:cNvSpPr>
          <p:nvPr>
            <p:ph type="body" idx="1" hasCustomPrompt="1"/>
          </p:nvPr>
        </p:nvSpPr>
        <p:spPr>
          <a:xfrm>
            <a:off x="334963" y="4589463"/>
            <a:ext cx="5940425" cy="993919"/>
          </a:xfrm>
        </p:spPr>
        <p:txBody>
          <a:bodyPr>
            <a:noAutofit/>
          </a:bodyPr>
          <a:lstStyle>
            <a:lvl1pPr marL="0" indent="0">
              <a:buNone/>
              <a:defRPr sz="3200" i="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en-US" sz="3200"/>
              <a:t>Click to add subtitle</a:t>
            </a:r>
            <a:endParaRPr lang="en-IN" sz="3200"/>
          </a:p>
        </p:txBody>
      </p:sp>
      <p:pic>
        <p:nvPicPr>
          <p:cNvPr id="20" name="Graphic 19">
            <a:extLst>
              <a:ext uri="{FF2B5EF4-FFF2-40B4-BE49-F238E27FC236}">
                <a16:creationId xmlns:a16="http://schemas.microsoft.com/office/drawing/2014/main" id="{F4BB72D5-041C-4E20-B452-1859EBA73C9A}"/>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838932" y="0"/>
            <a:ext cx="1020002" cy="720000"/>
          </a:xfrm>
          <a:prstGeom prst="rect">
            <a:avLst/>
          </a:prstGeom>
        </p:spPr>
      </p:pic>
    </p:spTree>
    <p:extLst>
      <p:ext uri="{BB962C8B-B14F-4D97-AF65-F5344CB8AC3E}">
        <p14:creationId xmlns:p14="http://schemas.microsoft.com/office/powerpoint/2010/main" val="302662033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58EC8A5-A78A-4EE8-BE11-9CE1019EE4D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2115" y="345470"/>
            <a:ext cx="142875" cy="476250"/>
          </a:xfrm>
          <a:prstGeom prst="rect">
            <a:avLst/>
          </a:prstGeom>
        </p:spPr>
      </p:pic>
      <p:pic>
        <p:nvPicPr>
          <p:cNvPr id="15" name="Graphic 14">
            <a:extLst>
              <a:ext uri="{FF2B5EF4-FFF2-40B4-BE49-F238E27FC236}">
                <a16:creationId xmlns:a16="http://schemas.microsoft.com/office/drawing/2014/main" id="{000D45B3-B395-4704-99DF-5A84F8410F83}"/>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38932" y="-36945"/>
            <a:ext cx="1020002" cy="720000"/>
          </a:xfrm>
          <a:prstGeom prst="rect">
            <a:avLst/>
          </a:prstGeom>
        </p:spPr>
      </p:pic>
      <p:sp>
        <p:nvSpPr>
          <p:cNvPr id="20" name="Text Placeholder 2">
            <a:extLst>
              <a:ext uri="{FF2B5EF4-FFF2-40B4-BE49-F238E27FC236}">
                <a16:creationId xmlns:a16="http://schemas.microsoft.com/office/drawing/2014/main" id="{19BA5C4F-A17D-4FFF-ACF8-5F9245577564}"/>
              </a:ext>
            </a:extLst>
          </p:cNvPr>
          <p:cNvSpPr>
            <a:spLocks noGrp="1"/>
          </p:cNvSpPr>
          <p:nvPr>
            <p:ph idx="1" hasCustomPrompt="1"/>
          </p:nvPr>
        </p:nvSpPr>
        <p:spPr>
          <a:xfrm>
            <a:off x="334963" y="1341438"/>
            <a:ext cx="11522075" cy="5075237"/>
          </a:xfrm>
          <a:prstGeom prst="rect">
            <a:avLst/>
          </a:prstGeom>
        </p:spPr>
        <p:txBody>
          <a:bodyPr vert="horz" lIns="91440" tIns="45720" rIns="91440" bIns="45720" rtlCol="0">
            <a:noAutofit/>
          </a:bodyPr>
          <a:lstStyle/>
          <a:p>
            <a:pPr lvl="0"/>
            <a:r>
              <a:rPr lang="en-US"/>
              <a:t>Click to edit Master text styles</a:t>
            </a:r>
          </a:p>
          <a:p>
            <a:pPr lvl="1"/>
            <a:r>
              <a:rPr lang="en-US"/>
              <a:t>Bullet level 1</a:t>
            </a:r>
          </a:p>
          <a:p>
            <a:pPr lvl="2"/>
            <a:r>
              <a:rPr lang="en-US"/>
              <a:t>Bullet level 2</a:t>
            </a:r>
          </a:p>
          <a:p>
            <a:pPr lvl="3"/>
            <a:r>
              <a:rPr lang="en-US"/>
              <a:t>Bullet level 3</a:t>
            </a:r>
          </a:p>
          <a:p>
            <a:pPr lvl="4"/>
            <a:r>
              <a:rPr lang="en-US"/>
              <a:t>Bullet level 4</a:t>
            </a:r>
          </a:p>
        </p:txBody>
      </p:sp>
      <p:sp>
        <p:nvSpPr>
          <p:cNvPr id="21" name="Title Placeholder 1">
            <a:extLst>
              <a:ext uri="{FF2B5EF4-FFF2-40B4-BE49-F238E27FC236}">
                <a16:creationId xmlns:a16="http://schemas.microsoft.com/office/drawing/2014/main" id="{996C9691-EDBB-4DEF-87A7-5D41B423DC91}"/>
              </a:ext>
            </a:extLst>
          </p:cNvPr>
          <p:cNvSpPr>
            <a:spLocks noGrp="1"/>
          </p:cNvSpPr>
          <p:nvPr>
            <p:ph type="title" hasCustomPrompt="1"/>
          </p:nvPr>
        </p:nvSpPr>
        <p:spPr>
          <a:xfrm>
            <a:off x="334963" y="333375"/>
            <a:ext cx="11522075" cy="488345"/>
          </a:xfrm>
          <a:prstGeom prst="rect">
            <a:avLst/>
          </a:prstGeom>
        </p:spPr>
        <p:txBody>
          <a:bodyPr vert="horz" lIns="91440" tIns="45720" rIns="91440" bIns="45720" rtlCol="0" anchor="t">
            <a:noAutofit/>
          </a:bodyPr>
          <a:lstStyle>
            <a:lvl1pPr>
              <a:defRPr/>
            </a:lvl1pPr>
          </a:lstStyle>
          <a:p>
            <a:r>
              <a:rPr lang="en-US"/>
              <a:t>Click to add title</a:t>
            </a:r>
            <a:endParaRPr lang="en-IN"/>
          </a:p>
        </p:txBody>
      </p:sp>
      <p:sp>
        <p:nvSpPr>
          <p:cNvPr id="10" name="Slide Number Placeholder 5">
            <a:extLst>
              <a:ext uri="{FF2B5EF4-FFF2-40B4-BE49-F238E27FC236}">
                <a16:creationId xmlns:a16="http://schemas.microsoft.com/office/drawing/2014/main" id="{3616DA57-A843-4D21-A96F-7B3E66FAD512}"/>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11" name="Footer Placeholder 4">
            <a:extLst>
              <a:ext uri="{FF2B5EF4-FFF2-40B4-BE49-F238E27FC236}">
                <a16:creationId xmlns:a16="http://schemas.microsoft.com/office/drawing/2014/main" id="{7BB76E50-14A3-450E-BB14-C211BB4E0AE5}"/>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13" name="Date Placeholder 3">
            <a:extLst>
              <a:ext uri="{FF2B5EF4-FFF2-40B4-BE49-F238E27FC236}">
                <a16:creationId xmlns:a16="http://schemas.microsoft.com/office/drawing/2014/main" id="{0234AEBA-82E1-4ADE-9CE6-8EAB6AF1ED9C}"/>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cxnSp>
        <p:nvCxnSpPr>
          <p:cNvPr id="14" name="Straight Connector 13">
            <a:extLst>
              <a:ext uri="{FF2B5EF4-FFF2-40B4-BE49-F238E27FC236}">
                <a16:creationId xmlns:a16="http://schemas.microsoft.com/office/drawing/2014/main" id="{E7A6CD96-42B4-4946-9359-5EC72F71D72C}"/>
              </a:ext>
            </a:extLst>
          </p:cNvPr>
          <p:cNvCxnSpPr>
            <a:cxnSpLocks/>
            <a:endCxn id="11" idx="1"/>
          </p:cNvCxnSpPr>
          <p:nvPr userDrawn="1"/>
        </p:nvCxnSpPr>
        <p:spPr>
          <a:xfrm>
            <a:off x="0" y="6705660"/>
            <a:ext cx="334965" cy="0"/>
          </a:xfrm>
          <a:prstGeom prst="line">
            <a:avLst/>
          </a:prstGeom>
          <a:ln w="19050">
            <a:gradFill>
              <a:gsLst>
                <a:gs pos="100000">
                  <a:srgbClr val="00C2F7"/>
                </a:gs>
                <a:gs pos="0">
                  <a:srgbClr val="0387FD"/>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BCCB890-E5A6-4C6C-A145-E9E1B5BE6473}"/>
              </a:ext>
            </a:extLst>
          </p:cNvPr>
          <p:cNvCxnSpPr>
            <a:cxnSpLocks/>
          </p:cNvCxnSpPr>
          <p:nvPr userDrawn="1"/>
        </p:nvCxnSpPr>
        <p:spPr>
          <a:xfrm>
            <a:off x="1987826" y="6705660"/>
            <a:ext cx="3847975" cy="0"/>
          </a:xfrm>
          <a:prstGeom prst="line">
            <a:avLst/>
          </a:prstGeom>
          <a:ln w="19050">
            <a:gradFill>
              <a:gsLst>
                <a:gs pos="100000">
                  <a:srgbClr val="00C2F7"/>
                </a:gs>
                <a:gs pos="0">
                  <a:srgbClr val="0400FF"/>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2F2CE2A-C74E-4B46-98E8-99130DADBAD9}"/>
              </a:ext>
            </a:extLst>
          </p:cNvPr>
          <p:cNvCxnSpPr>
            <a:cxnSpLocks/>
          </p:cNvCxnSpPr>
          <p:nvPr userDrawn="1"/>
        </p:nvCxnSpPr>
        <p:spPr>
          <a:xfrm>
            <a:off x="6356199" y="6705660"/>
            <a:ext cx="4480834" cy="0"/>
          </a:xfrm>
          <a:prstGeom prst="line">
            <a:avLst/>
          </a:prstGeom>
          <a:ln w="19050">
            <a:gradFill>
              <a:gsLst>
                <a:gs pos="100000">
                  <a:srgbClr val="0400FF"/>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E7FC51F-A129-4F40-B236-00E1F61FAB4C}"/>
              </a:ext>
            </a:extLst>
          </p:cNvPr>
          <p:cNvCxnSpPr>
            <a:cxnSpLocks/>
          </p:cNvCxnSpPr>
          <p:nvPr userDrawn="1"/>
        </p:nvCxnSpPr>
        <p:spPr>
          <a:xfrm>
            <a:off x="11857036" y="6701128"/>
            <a:ext cx="334964" cy="4532"/>
          </a:xfrm>
          <a:prstGeom prst="line">
            <a:avLst/>
          </a:prstGeom>
          <a:ln w="19050">
            <a:gradFill>
              <a:gsLst>
                <a:gs pos="100000">
                  <a:srgbClr val="FA0951"/>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0725550"/>
      </p:ext>
    </p:extLst>
  </p:cSld>
  <p:clrMapOvr>
    <a:masterClrMapping/>
  </p:clrMapOvr>
  <p:extLst>
    <p:ext uri="{DCECCB84-F9BA-43D5-87BE-67443E8EF086}">
      <p15:sldGuideLst xmlns:p15="http://schemas.microsoft.com/office/powerpoint/2012/main"/>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2_Title, Subtitle and Content">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58EC8A5-A78A-4EE8-BE11-9CE1019EE4D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2115" y="345470"/>
            <a:ext cx="142875" cy="476250"/>
          </a:xfrm>
          <a:prstGeom prst="rect">
            <a:avLst/>
          </a:prstGeom>
        </p:spPr>
      </p:pic>
      <p:pic>
        <p:nvPicPr>
          <p:cNvPr id="15" name="Graphic 14">
            <a:extLst>
              <a:ext uri="{FF2B5EF4-FFF2-40B4-BE49-F238E27FC236}">
                <a16:creationId xmlns:a16="http://schemas.microsoft.com/office/drawing/2014/main" id="{000D45B3-B395-4704-99DF-5A84F8410F83}"/>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38932" y="0"/>
            <a:ext cx="1020002" cy="720000"/>
          </a:xfrm>
          <a:prstGeom prst="rect">
            <a:avLst/>
          </a:prstGeom>
        </p:spPr>
      </p:pic>
      <p:sp>
        <p:nvSpPr>
          <p:cNvPr id="16" name="Text Placeholder 4">
            <a:extLst>
              <a:ext uri="{FF2B5EF4-FFF2-40B4-BE49-F238E27FC236}">
                <a16:creationId xmlns:a16="http://schemas.microsoft.com/office/drawing/2014/main" id="{59E45352-C011-443A-A308-ADC5A7F2F919}"/>
              </a:ext>
            </a:extLst>
          </p:cNvPr>
          <p:cNvSpPr>
            <a:spLocks noGrp="1"/>
          </p:cNvSpPr>
          <p:nvPr>
            <p:ph type="body" sz="quarter" idx="10" hasCustomPrompt="1"/>
          </p:nvPr>
        </p:nvSpPr>
        <p:spPr>
          <a:xfrm>
            <a:off x="333066" y="864088"/>
            <a:ext cx="11525868" cy="402737"/>
          </a:xfrm>
        </p:spPr>
        <p:txBody>
          <a:bodyPr anchor="b"/>
          <a:lstStyle>
            <a:lvl1pPr>
              <a:defRPr sz="2400">
                <a:latin typeface="+mj-lt"/>
              </a:defRPr>
            </a:lvl1pPr>
          </a:lstStyle>
          <a:p>
            <a:pPr lvl="0"/>
            <a:r>
              <a:rPr lang="en-US"/>
              <a:t>Click to add subtitle</a:t>
            </a:r>
          </a:p>
        </p:txBody>
      </p:sp>
      <p:sp>
        <p:nvSpPr>
          <p:cNvPr id="20" name="Text Placeholder 2">
            <a:extLst>
              <a:ext uri="{FF2B5EF4-FFF2-40B4-BE49-F238E27FC236}">
                <a16:creationId xmlns:a16="http://schemas.microsoft.com/office/drawing/2014/main" id="{19BA5C4F-A17D-4FFF-ACF8-5F9245577564}"/>
              </a:ext>
            </a:extLst>
          </p:cNvPr>
          <p:cNvSpPr>
            <a:spLocks noGrp="1"/>
          </p:cNvSpPr>
          <p:nvPr>
            <p:ph idx="1" hasCustomPrompt="1"/>
          </p:nvPr>
        </p:nvSpPr>
        <p:spPr>
          <a:xfrm>
            <a:off x="334963" y="1341438"/>
            <a:ext cx="11522075" cy="5075237"/>
          </a:xfrm>
          <a:prstGeom prst="rect">
            <a:avLst/>
          </a:prstGeom>
        </p:spPr>
        <p:txBody>
          <a:bodyPr vert="horz" lIns="91440" tIns="45720" rIns="91440" bIns="45720" rtlCol="0">
            <a:noAutofit/>
          </a:bodyPr>
          <a:lstStyle/>
          <a:p>
            <a:pPr lvl="0"/>
            <a:r>
              <a:rPr lang="en-US"/>
              <a:t>Click to edit Master text styles</a:t>
            </a:r>
          </a:p>
          <a:p>
            <a:pPr lvl="1"/>
            <a:r>
              <a:rPr lang="en-US"/>
              <a:t>Bullet level 1</a:t>
            </a:r>
          </a:p>
          <a:p>
            <a:pPr lvl="2"/>
            <a:r>
              <a:rPr lang="en-US"/>
              <a:t>Bullet level 2</a:t>
            </a:r>
          </a:p>
          <a:p>
            <a:pPr lvl="3"/>
            <a:r>
              <a:rPr lang="en-US"/>
              <a:t>Bullet level 3</a:t>
            </a:r>
          </a:p>
          <a:p>
            <a:pPr lvl="4"/>
            <a:r>
              <a:rPr lang="en-US"/>
              <a:t>Bullet level 4</a:t>
            </a:r>
          </a:p>
        </p:txBody>
      </p:sp>
      <p:sp>
        <p:nvSpPr>
          <p:cNvPr id="21" name="Title Placeholder 1">
            <a:extLst>
              <a:ext uri="{FF2B5EF4-FFF2-40B4-BE49-F238E27FC236}">
                <a16:creationId xmlns:a16="http://schemas.microsoft.com/office/drawing/2014/main" id="{996C9691-EDBB-4DEF-87A7-5D41B423DC91}"/>
              </a:ext>
            </a:extLst>
          </p:cNvPr>
          <p:cNvSpPr>
            <a:spLocks noGrp="1"/>
          </p:cNvSpPr>
          <p:nvPr>
            <p:ph type="title" hasCustomPrompt="1"/>
          </p:nvPr>
        </p:nvSpPr>
        <p:spPr>
          <a:xfrm>
            <a:off x="334963" y="333375"/>
            <a:ext cx="11522075" cy="488345"/>
          </a:xfrm>
          <a:prstGeom prst="rect">
            <a:avLst/>
          </a:prstGeom>
        </p:spPr>
        <p:txBody>
          <a:bodyPr vert="horz" lIns="91440" tIns="45720" rIns="91440" bIns="45720" rtlCol="0" anchor="t">
            <a:noAutofit/>
          </a:bodyPr>
          <a:lstStyle>
            <a:lvl1pPr>
              <a:defRPr/>
            </a:lvl1pPr>
          </a:lstStyle>
          <a:p>
            <a:r>
              <a:rPr lang="en-US"/>
              <a:t>Click to add title</a:t>
            </a:r>
            <a:endParaRPr lang="en-IN"/>
          </a:p>
        </p:txBody>
      </p:sp>
      <p:sp>
        <p:nvSpPr>
          <p:cNvPr id="18" name="Slide Number Placeholder 5">
            <a:extLst>
              <a:ext uri="{FF2B5EF4-FFF2-40B4-BE49-F238E27FC236}">
                <a16:creationId xmlns:a16="http://schemas.microsoft.com/office/drawing/2014/main" id="{310DF6CC-BE49-4EB6-96EB-B0286DA2145B}"/>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19" name="Footer Placeholder 4">
            <a:extLst>
              <a:ext uri="{FF2B5EF4-FFF2-40B4-BE49-F238E27FC236}">
                <a16:creationId xmlns:a16="http://schemas.microsoft.com/office/drawing/2014/main" id="{E1B704A7-E634-46BB-94ED-4C1FA6CCE673}"/>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22" name="Date Placeholder 3">
            <a:extLst>
              <a:ext uri="{FF2B5EF4-FFF2-40B4-BE49-F238E27FC236}">
                <a16:creationId xmlns:a16="http://schemas.microsoft.com/office/drawing/2014/main" id="{8A6A2CE3-AAF8-4AC5-8E67-2D4915839845}"/>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cxnSp>
        <p:nvCxnSpPr>
          <p:cNvPr id="23" name="Straight Connector 22">
            <a:extLst>
              <a:ext uri="{FF2B5EF4-FFF2-40B4-BE49-F238E27FC236}">
                <a16:creationId xmlns:a16="http://schemas.microsoft.com/office/drawing/2014/main" id="{5EB3BF38-DF57-4B5A-9FC3-8E4525C5440D}"/>
              </a:ext>
            </a:extLst>
          </p:cNvPr>
          <p:cNvCxnSpPr>
            <a:cxnSpLocks/>
            <a:endCxn id="19" idx="1"/>
          </p:cNvCxnSpPr>
          <p:nvPr userDrawn="1"/>
        </p:nvCxnSpPr>
        <p:spPr>
          <a:xfrm>
            <a:off x="0" y="6705660"/>
            <a:ext cx="334965" cy="0"/>
          </a:xfrm>
          <a:prstGeom prst="line">
            <a:avLst/>
          </a:prstGeom>
          <a:ln w="19050">
            <a:gradFill>
              <a:gsLst>
                <a:gs pos="100000">
                  <a:srgbClr val="00C2F7"/>
                </a:gs>
                <a:gs pos="0">
                  <a:srgbClr val="0387FD"/>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91621DF-8CD9-4A1B-92B5-9B36A9392CF9}"/>
              </a:ext>
            </a:extLst>
          </p:cNvPr>
          <p:cNvCxnSpPr>
            <a:cxnSpLocks/>
          </p:cNvCxnSpPr>
          <p:nvPr userDrawn="1"/>
        </p:nvCxnSpPr>
        <p:spPr>
          <a:xfrm>
            <a:off x="1987826" y="6705660"/>
            <a:ext cx="3847975" cy="0"/>
          </a:xfrm>
          <a:prstGeom prst="line">
            <a:avLst/>
          </a:prstGeom>
          <a:ln w="19050">
            <a:gradFill>
              <a:gsLst>
                <a:gs pos="100000">
                  <a:srgbClr val="00C2F7"/>
                </a:gs>
                <a:gs pos="0">
                  <a:srgbClr val="0400FF"/>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F56B976-54D0-4E92-B2FC-4821D4E2B982}"/>
              </a:ext>
            </a:extLst>
          </p:cNvPr>
          <p:cNvCxnSpPr>
            <a:cxnSpLocks/>
          </p:cNvCxnSpPr>
          <p:nvPr userDrawn="1"/>
        </p:nvCxnSpPr>
        <p:spPr>
          <a:xfrm>
            <a:off x="6356199" y="6705660"/>
            <a:ext cx="4480834" cy="0"/>
          </a:xfrm>
          <a:prstGeom prst="line">
            <a:avLst/>
          </a:prstGeom>
          <a:ln w="19050">
            <a:gradFill>
              <a:gsLst>
                <a:gs pos="100000">
                  <a:srgbClr val="0400FF"/>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D2291E1-961E-4D5E-863F-D9E6D615173B}"/>
              </a:ext>
            </a:extLst>
          </p:cNvPr>
          <p:cNvCxnSpPr>
            <a:cxnSpLocks/>
          </p:cNvCxnSpPr>
          <p:nvPr userDrawn="1"/>
        </p:nvCxnSpPr>
        <p:spPr>
          <a:xfrm>
            <a:off x="11857036" y="6701128"/>
            <a:ext cx="334964" cy="4532"/>
          </a:xfrm>
          <a:prstGeom prst="line">
            <a:avLst/>
          </a:prstGeom>
          <a:ln w="19050">
            <a:gradFill>
              <a:gsLst>
                <a:gs pos="100000">
                  <a:srgbClr val="FA0951"/>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2159670"/>
      </p:ext>
    </p:extLst>
  </p:cSld>
  <p:clrMapOvr>
    <a:masterClrMapping/>
  </p:clrMapOvr>
  <p:extLst>
    <p:ext uri="{DCECCB84-F9BA-43D5-87BE-67443E8EF086}">
      <p15:sldGuideLst xmlns:p15="http://schemas.microsoft.com/office/powerpoint/2012/main"/>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nd 2 Columns">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58EC8A5-A78A-4EE8-BE11-9CE1019EE4D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2115" y="345470"/>
            <a:ext cx="142875" cy="476250"/>
          </a:xfrm>
          <a:prstGeom prst="rect">
            <a:avLst/>
          </a:prstGeom>
        </p:spPr>
      </p:pic>
      <p:pic>
        <p:nvPicPr>
          <p:cNvPr id="15" name="Graphic 14">
            <a:extLst>
              <a:ext uri="{FF2B5EF4-FFF2-40B4-BE49-F238E27FC236}">
                <a16:creationId xmlns:a16="http://schemas.microsoft.com/office/drawing/2014/main" id="{000D45B3-B395-4704-99DF-5A84F8410F83}"/>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38932" y="0"/>
            <a:ext cx="1020002" cy="720000"/>
          </a:xfrm>
          <a:prstGeom prst="rect">
            <a:avLst/>
          </a:prstGeom>
        </p:spPr>
      </p:pic>
      <p:sp>
        <p:nvSpPr>
          <p:cNvPr id="20" name="Text Placeholder 2">
            <a:extLst>
              <a:ext uri="{FF2B5EF4-FFF2-40B4-BE49-F238E27FC236}">
                <a16:creationId xmlns:a16="http://schemas.microsoft.com/office/drawing/2014/main" id="{19BA5C4F-A17D-4FFF-ACF8-5F9245577564}"/>
              </a:ext>
            </a:extLst>
          </p:cNvPr>
          <p:cNvSpPr>
            <a:spLocks noGrp="1"/>
          </p:cNvSpPr>
          <p:nvPr>
            <p:ph idx="1" hasCustomPrompt="1"/>
          </p:nvPr>
        </p:nvSpPr>
        <p:spPr>
          <a:xfrm>
            <a:off x="334964" y="1341438"/>
            <a:ext cx="5581650" cy="5075237"/>
          </a:xfrm>
          <a:prstGeom prst="rect">
            <a:avLst/>
          </a:prstGeom>
        </p:spPr>
        <p:txBody>
          <a:bodyPr vert="horz" lIns="91440" tIns="45720" rIns="91440" bIns="45720" rtlCol="0">
            <a:noAutofit/>
          </a:bodyPr>
          <a:lstStyle/>
          <a:p>
            <a:pPr lvl="0"/>
            <a:r>
              <a:rPr lang="en-US"/>
              <a:t>Click to edit Master text styles</a:t>
            </a:r>
          </a:p>
          <a:p>
            <a:pPr lvl="1"/>
            <a:r>
              <a:rPr lang="en-US"/>
              <a:t>Bullet level 1</a:t>
            </a:r>
          </a:p>
          <a:p>
            <a:pPr lvl="2"/>
            <a:r>
              <a:rPr lang="en-US"/>
              <a:t>Bullet level 2</a:t>
            </a:r>
          </a:p>
          <a:p>
            <a:pPr lvl="3"/>
            <a:r>
              <a:rPr lang="en-US"/>
              <a:t>Bullet level 3</a:t>
            </a:r>
          </a:p>
          <a:p>
            <a:pPr lvl="4"/>
            <a:r>
              <a:rPr lang="en-US"/>
              <a:t>Bullet level 4</a:t>
            </a:r>
          </a:p>
        </p:txBody>
      </p:sp>
      <p:sp>
        <p:nvSpPr>
          <p:cNvPr id="21" name="Title Placeholder 1">
            <a:extLst>
              <a:ext uri="{FF2B5EF4-FFF2-40B4-BE49-F238E27FC236}">
                <a16:creationId xmlns:a16="http://schemas.microsoft.com/office/drawing/2014/main" id="{996C9691-EDBB-4DEF-87A7-5D41B423DC91}"/>
              </a:ext>
            </a:extLst>
          </p:cNvPr>
          <p:cNvSpPr>
            <a:spLocks noGrp="1"/>
          </p:cNvSpPr>
          <p:nvPr>
            <p:ph type="title" hasCustomPrompt="1"/>
          </p:nvPr>
        </p:nvSpPr>
        <p:spPr>
          <a:xfrm>
            <a:off x="334963" y="333375"/>
            <a:ext cx="11522075" cy="488345"/>
          </a:xfrm>
          <a:prstGeom prst="rect">
            <a:avLst/>
          </a:prstGeom>
        </p:spPr>
        <p:txBody>
          <a:bodyPr vert="horz" lIns="91440" tIns="45720" rIns="91440" bIns="45720" rtlCol="0" anchor="t">
            <a:noAutofit/>
          </a:bodyPr>
          <a:lstStyle>
            <a:lvl1pPr>
              <a:defRPr/>
            </a:lvl1pPr>
          </a:lstStyle>
          <a:p>
            <a:r>
              <a:rPr lang="en-US"/>
              <a:t>Click to add title</a:t>
            </a:r>
            <a:endParaRPr lang="en-IN"/>
          </a:p>
        </p:txBody>
      </p:sp>
      <p:sp>
        <p:nvSpPr>
          <p:cNvPr id="11" name="Text Placeholder 2">
            <a:extLst>
              <a:ext uri="{FF2B5EF4-FFF2-40B4-BE49-F238E27FC236}">
                <a16:creationId xmlns:a16="http://schemas.microsoft.com/office/drawing/2014/main" id="{D846D4E0-FAE8-44F5-88AE-CB9FC2C50188}"/>
              </a:ext>
            </a:extLst>
          </p:cNvPr>
          <p:cNvSpPr>
            <a:spLocks noGrp="1"/>
          </p:cNvSpPr>
          <p:nvPr>
            <p:ph idx="11" hasCustomPrompt="1"/>
          </p:nvPr>
        </p:nvSpPr>
        <p:spPr>
          <a:xfrm>
            <a:off x="6275388" y="1341438"/>
            <a:ext cx="5581650" cy="5075237"/>
          </a:xfrm>
          <a:prstGeom prst="rect">
            <a:avLst/>
          </a:prstGeom>
        </p:spPr>
        <p:txBody>
          <a:bodyPr vert="horz" lIns="91440" tIns="45720" rIns="91440" bIns="45720" rtlCol="0">
            <a:noAutofit/>
          </a:bodyPr>
          <a:lstStyle/>
          <a:p>
            <a:pPr lvl="0"/>
            <a:r>
              <a:rPr lang="en-US"/>
              <a:t>Click to edit Master text styles</a:t>
            </a:r>
          </a:p>
          <a:p>
            <a:pPr lvl="1"/>
            <a:r>
              <a:rPr lang="en-US"/>
              <a:t>Bullet level 1</a:t>
            </a:r>
          </a:p>
          <a:p>
            <a:pPr lvl="2"/>
            <a:r>
              <a:rPr lang="en-US"/>
              <a:t>Bullet level 2</a:t>
            </a:r>
          </a:p>
          <a:p>
            <a:pPr lvl="3"/>
            <a:r>
              <a:rPr lang="en-US"/>
              <a:t>Bullet level 3</a:t>
            </a:r>
          </a:p>
          <a:p>
            <a:pPr lvl="4"/>
            <a:r>
              <a:rPr lang="en-US"/>
              <a:t>Bullet level 4</a:t>
            </a:r>
          </a:p>
        </p:txBody>
      </p:sp>
      <p:sp>
        <p:nvSpPr>
          <p:cNvPr id="13" name="Slide Number Placeholder 5">
            <a:extLst>
              <a:ext uri="{FF2B5EF4-FFF2-40B4-BE49-F238E27FC236}">
                <a16:creationId xmlns:a16="http://schemas.microsoft.com/office/drawing/2014/main" id="{5372DBDD-54F3-4F92-8D6D-503C96B9B0F8}"/>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14" name="Footer Placeholder 4">
            <a:extLst>
              <a:ext uri="{FF2B5EF4-FFF2-40B4-BE49-F238E27FC236}">
                <a16:creationId xmlns:a16="http://schemas.microsoft.com/office/drawing/2014/main" id="{49AFE48E-AB90-4A2D-8BBD-8FA585414BD9}"/>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16" name="Date Placeholder 3">
            <a:extLst>
              <a:ext uri="{FF2B5EF4-FFF2-40B4-BE49-F238E27FC236}">
                <a16:creationId xmlns:a16="http://schemas.microsoft.com/office/drawing/2014/main" id="{396B7D05-C1D5-46B6-9F11-8A8657E903F9}"/>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cxnSp>
        <p:nvCxnSpPr>
          <p:cNvPr id="22" name="Straight Connector 21">
            <a:extLst>
              <a:ext uri="{FF2B5EF4-FFF2-40B4-BE49-F238E27FC236}">
                <a16:creationId xmlns:a16="http://schemas.microsoft.com/office/drawing/2014/main" id="{02AF1D5D-E6A4-4811-8575-86836D5C2404}"/>
              </a:ext>
            </a:extLst>
          </p:cNvPr>
          <p:cNvCxnSpPr>
            <a:cxnSpLocks/>
            <a:endCxn id="14" idx="1"/>
          </p:cNvCxnSpPr>
          <p:nvPr userDrawn="1"/>
        </p:nvCxnSpPr>
        <p:spPr>
          <a:xfrm>
            <a:off x="0" y="6705660"/>
            <a:ext cx="334965" cy="0"/>
          </a:xfrm>
          <a:prstGeom prst="line">
            <a:avLst/>
          </a:prstGeom>
          <a:ln w="19050">
            <a:gradFill>
              <a:gsLst>
                <a:gs pos="100000">
                  <a:srgbClr val="00C2F7"/>
                </a:gs>
                <a:gs pos="0">
                  <a:srgbClr val="0387FD"/>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5F8D7C2-F6AC-463D-9CDF-7CFF9D1CD691}"/>
              </a:ext>
            </a:extLst>
          </p:cNvPr>
          <p:cNvCxnSpPr>
            <a:cxnSpLocks/>
          </p:cNvCxnSpPr>
          <p:nvPr userDrawn="1"/>
        </p:nvCxnSpPr>
        <p:spPr>
          <a:xfrm>
            <a:off x="1987826" y="6705660"/>
            <a:ext cx="3847975" cy="0"/>
          </a:xfrm>
          <a:prstGeom prst="line">
            <a:avLst/>
          </a:prstGeom>
          <a:ln w="19050">
            <a:gradFill>
              <a:gsLst>
                <a:gs pos="100000">
                  <a:srgbClr val="00C2F7"/>
                </a:gs>
                <a:gs pos="0">
                  <a:srgbClr val="0400FF"/>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05BFA15-3675-434A-9286-0917245CD3C0}"/>
              </a:ext>
            </a:extLst>
          </p:cNvPr>
          <p:cNvCxnSpPr>
            <a:cxnSpLocks/>
          </p:cNvCxnSpPr>
          <p:nvPr userDrawn="1"/>
        </p:nvCxnSpPr>
        <p:spPr>
          <a:xfrm>
            <a:off x="6356199" y="6705660"/>
            <a:ext cx="4480834" cy="0"/>
          </a:xfrm>
          <a:prstGeom prst="line">
            <a:avLst/>
          </a:prstGeom>
          <a:ln w="19050">
            <a:gradFill>
              <a:gsLst>
                <a:gs pos="100000">
                  <a:srgbClr val="0400FF"/>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9C745B0-F31A-4B9C-84E3-5CE6A3C6C022}"/>
              </a:ext>
            </a:extLst>
          </p:cNvPr>
          <p:cNvCxnSpPr>
            <a:cxnSpLocks/>
          </p:cNvCxnSpPr>
          <p:nvPr userDrawn="1"/>
        </p:nvCxnSpPr>
        <p:spPr>
          <a:xfrm>
            <a:off x="11857036" y="6701128"/>
            <a:ext cx="334964" cy="4532"/>
          </a:xfrm>
          <a:prstGeom prst="line">
            <a:avLst/>
          </a:prstGeom>
          <a:ln w="19050">
            <a:gradFill>
              <a:gsLst>
                <a:gs pos="100000">
                  <a:srgbClr val="FA0951"/>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5138500"/>
      </p:ext>
    </p:extLst>
  </p:cSld>
  <p:clrMapOvr>
    <a:masterClrMapping/>
  </p:clrMapOvr>
  <p:extLst>
    <p:ext uri="{DCECCB84-F9BA-43D5-87BE-67443E8EF086}">
      <p15:sldGuideLst xmlns:p15="http://schemas.microsoft.com/office/powerpoint/2012/main"/>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Subtitle and 2 Columns">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58EC8A5-A78A-4EE8-BE11-9CE1019EE4D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2115" y="345470"/>
            <a:ext cx="142875" cy="476250"/>
          </a:xfrm>
          <a:prstGeom prst="rect">
            <a:avLst/>
          </a:prstGeom>
        </p:spPr>
      </p:pic>
      <p:pic>
        <p:nvPicPr>
          <p:cNvPr id="15" name="Graphic 14">
            <a:extLst>
              <a:ext uri="{FF2B5EF4-FFF2-40B4-BE49-F238E27FC236}">
                <a16:creationId xmlns:a16="http://schemas.microsoft.com/office/drawing/2014/main" id="{000D45B3-B395-4704-99DF-5A84F8410F83}"/>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38932" y="0"/>
            <a:ext cx="1020002" cy="720000"/>
          </a:xfrm>
          <a:prstGeom prst="rect">
            <a:avLst/>
          </a:prstGeom>
        </p:spPr>
      </p:pic>
      <p:sp>
        <p:nvSpPr>
          <p:cNvPr id="16" name="Text Placeholder 4">
            <a:extLst>
              <a:ext uri="{FF2B5EF4-FFF2-40B4-BE49-F238E27FC236}">
                <a16:creationId xmlns:a16="http://schemas.microsoft.com/office/drawing/2014/main" id="{59E45352-C011-443A-A308-ADC5A7F2F919}"/>
              </a:ext>
            </a:extLst>
          </p:cNvPr>
          <p:cNvSpPr>
            <a:spLocks noGrp="1"/>
          </p:cNvSpPr>
          <p:nvPr>
            <p:ph type="body" sz="quarter" idx="10" hasCustomPrompt="1"/>
          </p:nvPr>
        </p:nvSpPr>
        <p:spPr>
          <a:xfrm>
            <a:off x="333066" y="864088"/>
            <a:ext cx="11525868" cy="402737"/>
          </a:xfrm>
        </p:spPr>
        <p:txBody>
          <a:bodyPr anchor="b"/>
          <a:lstStyle>
            <a:lvl1pPr>
              <a:defRPr sz="2400">
                <a:latin typeface="+mj-lt"/>
              </a:defRPr>
            </a:lvl1pPr>
          </a:lstStyle>
          <a:p>
            <a:pPr lvl="0"/>
            <a:r>
              <a:rPr lang="en-US"/>
              <a:t>Click to add subtitle</a:t>
            </a:r>
          </a:p>
        </p:txBody>
      </p:sp>
      <p:sp>
        <p:nvSpPr>
          <p:cNvPr id="20" name="Text Placeholder 2">
            <a:extLst>
              <a:ext uri="{FF2B5EF4-FFF2-40B4-BE49-F238E27FC236}">
                <a16:creationId xmlns:a16="http://schemas.microsoft.com/office/drawing/2014/main" id="{19BA5C4F-A17D-4FFF-ACF8-5F9245577564}"/>
              </a:ext>
            </a:extLst>
          </p:cNvPr>
          <p:cNvSpPr>
            <a:spLocks noGrp="1"/>
          </p:cNvSpPr>
          <p:nvPr>
            <p:ph idx="1" hasCustomPrompt="1"/>
          </p:nvPr>
        </p:nvSpPr>
        <p:spPr>
          <a:xfrm>
            <a:off x="334964" y="1341438"/>
            <a:ext cx="5581650" cy="5075237"/>
          </a:xfrm>
          <a:prstGeom prst="rect">
            <a:avLst/>
          </a:prstGeom>
        </p:spPr>
        <p:txBody>
          <a:bodyPr vert="horz" lIns="91440" tIns="45720" rIns="91440" bIns="45720" rtlCol="0">
            <a:noAutofit/>
          </a:bodyPr>
          <a:lstStyle/>
          <a:p>
            <a:pPr lvl="0"/>
            <a:r>
              <a:rPr lang="en-US"/>
              <a:t>Click to edit Master text styles</a:t>
            </a:r>
          </a:p>
          <a:p>
            <a:pPr lvl="1"/>
            <a:r>
              <a:rPr lang="en-US"/>
              <a:t>Bullet level 1</a:t>
            </a:r>
          </a:p>
          <a:p>
            <a:pPr lvl="2"/>
            <a:r>
              <a:rPr lang="en-US"/>
              <a:t>Bullet level 2</a:t>
            </a:r>
          </a:p>
          <a:p>
            <a:pPr lvl="3"/>
            <a:r>
              <a:rPr lang="en-US"/>
              <a:t>Bullet level 3</a:t>
            </a:r>
          </a:p>
          <a:p>
            <a:pPr lvl="4"/>
            <a:r>
              <a:rPr lang="en-US"/>
              <a:t>Bullet level 4</a:t>
            </a:r>
          </a:p>
        </p:txBody>
      </p:sp>
      <p:sp>
        <p:nvSpPr>
          <p:cNvPr id="21" name="Title Placeholder 1">
            <a:extLst>
              <a:ext uri="{FF2B5EF4-FFF2-40B4-BE49-F238E27FC236}">
                <a16:creationId xmlns:a16="http://schemas.microsoft.com/office/drawing/2014/main" id="{996C9691-EDBB-4DEF-87A7-5D41B423DC91}"/>
              </a:ext>
            </a:extLst>
          </p:cNvPr>
          <p:cNvSpPr>
            <a:spLocks noGrp="1"/>
          </p:cNvSpPr>
          <p:nvPr>
            <p:ph type="title" hasCustomPrompt="1"/>
          </p:nvPr>
        </p:nvSpPr>
        <p:spPr>
          <a:xfrm>
            <a:off x="334963" y="333375"/>
            <a:ext cx="11522075" cy="488345"/>
          </a:xfrm>
          <a:prstGeom prst="rect">
            <a:avLst/>
          </a:prstGeom>
        </p:spPr>
        <p:txBody>
          <a:bodyPr vert="horz" lIns="91440" tIns="45720" rIns="91440" bIns="45720" rtlCol="0" anchor="t">
            <a:noAutofit/>
          </a:bodyPr>
          <a:lstStyle>
            <a:lvl1pPr>
              <a:defRPr/>
            </a:lvl1pPr>
          </a:lstStyle>
          <a:p>
            <a:r>
              <a:rPr lang="en-US"/>
              <a:t>Click to add title</a:t>
            </a:r>
            <a:endParaRPr lang="en-IN"/>
          </a:p>
        </p:txBody>
      </p:sp>
      <p:sp>
        <p:nvSpPr>
          <p:cNvPr id="11" name="Text Placeholder 2">
            <a:extLst>
              <a:ext uri="{FF2B5EF4-FFF2-40B4-BE49-F238E27FC236}">
                <a16:creationId xmlns:a16="http://schemas.microsoft.com/office/drawing/2014/main" id="{D846D4E0-FAE8-44F5-88AE-CB9FC2C50188}"/>
              </a:ext>
            </a:extLst>
          </p:cNvPr>
          <p:cNvSpPr>
            <a:spLocks noGrp="1"/>
          </p:cNvSpPr>
          <p:nvPr>
            <p:ph idx="11" hasCustomPrompt="1"/>
          </p:nvPr>
        </p:nvSpPr>
        <p:spPr>
          <a:xfrm>
            <a:off x="6275388" y="1341438"/>
            <a:ext cx="5581650" cy="5075237"/>
          </a:xfrm>
          <a:prstGeom prst="rect">
            <a:avLst/>
          </a:prstGeom>
        </p:spPr>
        <p:txBody>
          <a:bodyPr vert="horz" lIns="91440" tIns="45720" rIns="91440" bIns="45720" rtlCol="0">
            <a:noAutofit/>
          </a:bodyPr>
          <a:lstStyle/>
          <a:p>
            <a:pPr lvl="0"/>
            <a:r>
              <a:rPr lang="en-US"/>
              <a:t>Click to edit Master text styles</a:t>
            </a:r>
          </a:p>
          <a:p>
            <a:pPr lvl="1"/>
            <a:r>
              <a:rPr lang="en-US"/>
              <a:t>Bullet level 1</a:t>
            </a:r>
          </a:p>
          <a:p>
            <a:pPr lvl="2"/>
            <a:r>
              <a:rPr lang="en-US"/>
              <a:t>Bullet level 2</a:t>
            </a:r>
          </a:p>
          <a:p>
            <a:pPr lvl="3"/>
            <a:r>
              <a:rPr lang="en-US"/>
              <a:t>Bullet level 3</a:t>
            </a:r>
          </a:p>
          <a:p>
            <a:pPr lvl="4"/>
            <a:r>
              <a:rPr lang="en-US"/>
              <a:t>Bullet level 4</a:t>
            </a:r>
          </a:p>
        </p:txBody>
      </p:sp>
      <p:sp>
        <p:nvSpPr>
          <p:cNvPr id="13" name="Slide Number Placeholder 5">
            <a:extLst>
              <a:ext uri="{FF2B5EF4-FFF2-40B4-BE49-F238E27FC236}">
                <a16:creationId xmlns:a16="http://schemas.microsoft.com/office/drawing/2014/main" id="{706B1388-DAC6-445A-8FC1-87FDB997A3B8}"/>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14" name="Footer Placeholder 4">
            <a:extLst>
              <a:ext uri="{FF2B5EF4-FFF2-40B4-BE49-F238E27FC236}">
                <a16:creationId xmlns:a16="http://schemas.microsoft.com/office/drawing/2014/main" id="{74E7A281-DF92-48B0-AD02-7953D8BC5384}"/>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22" name="Date Placeholder 3">
            <a:extLst>
              <a:ext uri="{FF2B5EF4-FFF2-40B4-BE49-F238E27FC236}">
                <a16:creationId xmlns:a16="http://schemas.microsoft.com/office/drawing/2014/main" id="{F6338D76-75B4-47F7-9945-C88340C0F9D9}"/>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cxnSp>
        <p:nvCxnSpPr>
          <p:cNvPr id="23" name="Straight Connector 22">
            <a:extLst>
              <a:ext uri="{FF2B5EF4-FFF2-40B4-BE49-F238E27FC236}">
                <a16:creationId xmlns:a16="http://schemas.microsoft.com/office/drawing/2014/main" id="{28CE2E78-2B7D-4EFA-97BC-E39E02F3736C}"/>
              </a:ext>
            </a:extLst>
          </p:cNvPr>
          <p:cNvCxnSpPr>
            <a:cxnSpLocks/>
            <a:endCxn id="14" idx="1"/>
          </p:cNvCxnSpPr>
          <p:nvPr userDrawn="1"/>
        </p:nvCxnSpPr>
        <p:spPr>
          <a:xfrm>
            <a:off x="0" y="6705660"/>
            <a:ext cx="334965" cy="0"/>
          </a:xfrm>
          <a:prstGeom prst="line">
            <a:avLst/>
          </a:prstGeom>
          <a:ln w="19050">
            <a:gradFill>
              <a:gsLst>
                <a:gs pos="100000">
                  <a:srgbClr val="00C2F7"/>
                </a:gs>
                <a:gs pos="0">
                  <a:srgbClr val="0387FD"/>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5D7AFC1E-7A69-4EE7-9A4C-75831D5342C9}"/>
              </a:ext>
            </a:extLst>
          </p:cNvPr>
          <p:cNvCxnSpPr>
            <a:cxnSpLocks/>
          </p:cNvCxnSpPr>
          <p:nvPr userDrawn="1"/>
        </p:nvCxnSpPr>
        <p:spPr>
          <a:xfrm>
            <a:off x="1987826" y="6705660"/>
            <a:ext cx="3847975" cy="0"/>
          </a:xfrm>
          <a:prstGeom prst="line">
            <a:avLst/>
          </a:prstGeom>
          <a:ln w="19050">
            <a:gradFill>
              <a:gsLst>
                <a:gs pos="100000">
                  <a:srgbClr val="00C2F7"/>
                </a:gs>
                <a:gs pos="0">
                  <a:srgbClr val="0400FF"/>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C0AF066-5BB7-474F-BF0E-5289E410A362}"/>
              </a:ext>
            </a:extLst>
          </p:cNvPr>
          <p:cNvCxnSpPr>
            <a:cxnSpLocks/>
          </p:cNvCxnSpPr>
          <p:nvPr userDrawn="1"/>
        </p:nvCxnSpPr>
        <p:spPr>
          <a:xfrm>
            <a:off x="6356199" y="6705660"/>
            <a:ext cx="4480834" cy="0"/>
          </a:xfrm>
          <a:prstGeom prst="line">
            <a:avLst/>
          </a:prstGeom>
          <a:ln w="19050">
            <a:gradFill>
              <a:gsLst>
                <a:gs pos="100000">
                  <a:srgbClr val="0400FF"/>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192E3D1E-4C9F-4D87-839B-DFC81C276217}"/>
              </a:ext>
            </a:extLst>
          </p:cNvPr>
          <p:cNvCxnSpPr>
            <a:cxnSpLocks/>
          </p:cNvCxnSpPr>
          <p:nvPr userDrawn="1"/>
        </p:nvCxnSpPr>
        <p:spPr>
          <a:xfrm>
            <a:off x="11857036" y="6701128"/>
            <a:ext cx="334964" cy="4532"/>
          </a:xfrm>
          <a:prstGeom prst="line">
            <a:avLst/>
          </a:prstGeom>
          <a:ln w="19050">
            <a:gradFill>
              <a:gsLst>
                <a:gs pos="100000">
                  <a:srgbClr val="FA0951"/>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8251281"/>
      </p:ext>
    </p:extLst>
  </p:cSld>
  <p:clrMapOvr>
    <a:masterClrMapping/>
  </p:clrMapOvr>
  <p:extLst>
    <p:ext uri="{DCECCB84-F9BA-43D5-87BE-67443E8EF086}">
      <p15:sldGuideLst xmlns:p15="http://schemas.microsoft.com/office/powerpoint/2012/main"/>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Content with Caption">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58EC8A5-A78A-4EE8-BE11-9CE1019EE4D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2115" y="345470"/>
            <a:ext cx="142875" cy="476250"/>
          </a:xfrm>
          <a:prstGeom prst="rect">
            <a:avLst/>
          </a:prstGeom>
        </p:spPr>
      </p:pic>
      <p:pic>
        <p:nvPicPr>
          <p:cNvPr id="15" name="Graphic 14">
            <a:extLst>
              <a:ext uri="{FF2B5EF4-FFF2-40B4-BE49-F238E27FC236}">
                <a16:creationId xmlns:a16="http://schemas.microsoft.com/office/drawing/2014/main" id="{000D45B3-B395-4704-99DF-5A84F8410F83}"/>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38932" y="0"/>
            <a:ext cx="1020002" cy="720000"/>
          </a:xfrm>
          <a:prstGeom prst="rect">
            <a:avLst/>
          </a:prstGeom>
        </p:spPr>
      </p:pic>
      <p:sp>
        <p:nvSpPr>
          <p:cNvPr id="21" name="Title Placeholder 1">
            <a:extLst>
              <a:ext uri="{FF2B5EF4-FFF2-40B4-BE49-F238E27FC236}">
                <a16:creationId xmlns:a16="http://schemas.microsoft.com/office/drawing/2014/main" id="{996C9691-EDBB-4DEF-87A7-5D41B423DC91}"/>
              </a:ext>
            </a:extLst>
          </p:cNvPr>
          <p:cNvSpPr>
            <a:spLocks noGrp="1"/>
          </p:cNvSpPr>
          <p:nvPr>
            <p:ph type="title" hasCustomPrompt="1"/>
          </p:nvPr>
        </p:nvSpPr>
        <p:spPr>
          <a:xfrm>
            <a:off x="334963" y="333375"/>
            <a:ext cx="11522075" cy="488345"/>
          </a:xfrm>
          <a:prstGeom prst="rect">
            <a:avLst/>
          </a:prstGeom>
        </p:spPr>
        <p:txBody>
          <a:bodyPr vert="horz" lIns="91440" tIns="45720" rIns="91440" bIns="45720" rtlCol="0" anchor="t">
            <a:noAutofit/>
          </a:bodyPr>
          <a:lstStyle>
            <a:lvl1pPr>
              <a:defRPr/>
            </a:lvl1pPr>
          </a:lstStyle>
          <a:p>
            <a:r>
              <a:rPr lang="en-US"/>
              <a:t>Click to add title</a:t>
            </a:r>
            <a:endParaRPr lang="en-IN"/>
          </a:p>
        </p:txBody>
      </p:sp>
      <p:sp>
        <p:nvSpPr>
          <p:cNvPr id="11" name="Text Placeholder 2">
            <a:extLst>
              <a:ext uri="{FF2B5EF4-FFF2-40B4-BE49-F238E27FC236}">
                <a16:creationId xmlns:a16="http://schemas.microsoft.com/office/drawing/2014/main" id="{D846D4E0-FAE8-44F5-88AE-CB9FC2C50188}"/>
              </a:ext>
            </a:extLst>
          </p:cNvPr>
          <p:cNvSpPr>
            <a:spLocks noGrp="1"/>
          </p:cNvSpPr>
          <p:nvPr>
            <p:ph idx="11" hasCustomPrompt="1"/>
          </p:nvPr>
        </p:nvSpPr>
        <p:spPr>
          <a:xfrm>
            <a:off x="6275388" y="1341438"/>
            <a:ext cx="5581650" cy="5075237"/>
          </a:xfrm>
          <a:prstGeom prst="rect">
            <a:avLst/>
          </a:prstGeom>
        </p:spPr>
        <p:txBody>
          <a:bodyPr vert="horz" lIns="91440" tIns="45720" rIns="91440" bIns="45720" rtlCol="0">
            <a:noAutofit/>
          </a:bodyPr>
          <a:lstStyle/>
          <a:p>
            <a:pPr lvl="0"/>
            <a:r>
              <a:rPr lang="en-US"/>
              <a:t>Click to edit Master text styles</a:t>
            </a:r>
          </a:p>
          <a:p>
            <a:pPr lvl="1"/>
            <a:r>
              <a:rPr lang="en-US"/>
              <a:t>Bullet level 1</a:t>
            </a:r>
          </a:p>
          <a:p>
            <a:pPr lvl="2"/>
            <a:r>
              <a:rPr lang="en-US"/>
              <a:t>Bullet level 2</a:t>
            </a:r>
          </a:p>
          <a:p>
            <a:pPr lvl="3"/>
            <a:r>
              <a:rPr lang="en-US"/>
              <a:t>Bullet level 3</a:t>
            </a:r>
          </a:p>
          <a:p>
            <a:pPr lvl="4"/>
            <a:r>
              <a:rPr lang="en-US"/>
              <a:t>Bullet level 4</a:t>
            </a:r>
          </a:p>
        </p:txBody>
      </p:sp>
      <p:sp>
        <p:nvSpPr>
          <p:cNvPr id="13" name="Text Placeholder 3">
            <a:extLst>
              <a:ext uri="{FF2B5EF4-FFF2-40B4-BE49-F238E27FC236}">
                <a16:creationId xmlns:a16="http://schemas.microsoft.com/office/drawing/2014/main" id="{AE196C20-0C31-462C-BA50-71D296730E03}"/>
              </a:ext>
            </a:extLst>
          </p:cNvPr>
          <p:cNvSpPr>
            <a:spLocks noGrp="1"/>
          </p:cNvSpPr>
          <p:nvPr>
            <p:ph type="body" sz="half" idx="12"/>
          </p:nvPr>
        </p:nvSpPr>
        <p:spPr>
          <a:xfrm>
            <a:off x="334964" y="1341437"/>
            <a:ext cx="5581649" cy="5075237"/>
          </a:xfrm>
        </p:spPr>
        <p:txBody>
          <a:bodyPr>
            <a:no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4" name="Slide Number Placeholder 5">
            <a:extLst>
              <a:ext uri="{FF2B5EF4-FFF2-40B4-BE49-F238E27FC236}">
                <a16:creationId xmlns:a16="http://schemas.microsoft.com/office/drawing/2014/main" id="{773D20F5-0E57-4AFD-BD4F-7155AF59EFAC}"/>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16" name="Footer Placeholder 4">
            <a:extLst>
              <a:ext uri="{FF2B5EF4-FFF2-40B4-BE49-F238E27FC236}">
                <a16:creationId xmlns:a16="http://schemas.microsoft.com/office/drawing/2014/main" id="{D39368FF-D0F9-401F-B3FB-CE00E834EF9D}"/>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20" name="Date Placeholder 3">
            <a:extLst>
              <a:ext uri="{FF2B5EF4-FFF2-40B4-BE49-F238E27FC236}">
                <a16:creationId xmlns:a16="http://schemas.microsoft.com/office/drawing/2014/main" id="{FA485CE1-AEDA-4470-8E8F-D43C0884E8FD}"/>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cxnSp>
        <p:nvCxnSpPr>
          <p:cNvPr id="22" name="Straight Connector 21">
            <a:extLst>
              <a:ext uri="{FF2B5EF4-FFF2-40B4-BE49-F238E27FC236}">
                <a16:creationId xmlns:a16="http://schemas.microsoft.com/office/drawing/2014/main" id="{8DF7BC0F-E44E-449C-851A-F2A575D2D496}"/>
              </a:ext>
            </a:extLst>
          </p:cNvPr>
          <p:cNvCxnSpPr>
            <a:cxnSpLocks/>
            <a:endCxn id="16" idx="1"/>
          </p:cNvCxnSpPr>
          <p:nvPr userDrawn="1"/>
        </p:nvCxnSpPr>
        <p:spPr>
          <a:xfrm>
            <a:off x="0" y="6705660"/>
            <a:ext cx="334965" cy="0"/>
          </a:xfrm>
          <a:prstGeom prst="line">
            <a:avLst/>
          </a:prstGeom>
          <a:ln w="19050">
            <a:gradFill>
              <a:gsLst>
                <a:gs pos="100000">
                  <a:srgbClr val="00C2F7"/>
                </a:gs>
                <a:gs pos="0">
                  <a:srgbClr val="0387FD"/>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A3923FE-6659-4FC2-9655-C60B5EEEF8D5}"/>
              </a:ext>
            </a:extLst>
          </p:cNvPr>
          <p:cNvCxnSpPr>
            <a:cxnSpLocks/>
          </p:cNvCxnSpPr>
          <p:nvPr userDrawn="1"/>
        </p:nvCxnSpPr>
        <p:spPr>
          <a:xfrm>
            <a:off x="1987826" y="6705660"/>
            <a:ext cx="3847975" cy="0"/>
          </a:xfrm>
          <a:prstGeom prst="line">
            <a:avLst/>
          </a:prstGeom>
          <a:ln w="19050">
            <a:gradFill>
              <a:gsLst>
                <a:gs pos="100000">
                  <a:srgbClr val="00C2F7"/>
                </a:gs>
                <a:gs pos="0">
                  <a:srgbClr val="0400FF"/>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1EF54EA-A24E-46B4-8292-54952FDA219D}"/>
              </a:ext>
            </a:extLst>
          </p:cNvPr>
          <p:cNvCxnSpPr>
            <a:cxnSpLocks/>
          </p:cNvCxnSpPr>
          <p:nvPr userDrawn="1"/>
        </p:nvCxnSpPr>
        <p:spPr>
          <a:xfrm>
            <a:off x="6356199" y="6705660"/>
            <a:ext cx="4480834" cy="0"/>
          </a:xfrm>
          <a:prstGeom prst="line">
            <a:avLst/>
          </a:prstGeom>
          <a:ln w="19050">
            <a:gradFill>
              <a:gsLst>
                <a:gs pos="100000">
                  <a:srgbClr val="0400FF"/>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EBECC36-89E7-4455-B59C-90A4E89DF1BC}"/>
              </a:ext>
            </a:extLst>
          </p:cNvPr>
          <p:cNvCxnSpPr>
            <a:cxnSpLocks/>
          </p:cNvCxnSpPr>
          <p:nvPr userDrawn="1"/>
        </p:nvCxnSpPr>
        <p:spPr>
          <a:xfrm>
            <a:off x="11857036" y="6701128"/>
            <a:ext cx="334964" cy="4532"/>
          </a:xfrm>
          <a:prstGeom prst="line">
            <a:avLst/>
          </a:prstGeom>
          <a:ln w="19050">
            <a:gradFill>
              <a:gsLst>
                <a:gs pos="100000">
                  <a:srgbClr val="FA0951"/>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7023733"/>
      </p:ext>
    </p:extLst>
  </p:cSld>
  <p:clrMapOvr>
    <a:masterClrMapping/>
  </p:clrMapOvr>
  <p:extLst>
    <p:ext uri="{DCECCB84-F9BA-43D5-87BE-67443E8EF086}">
      <p15:sldGuideLst xmlns:p15="http://schemas.microsoft.com/office/powerpoint/2012/main"/>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Subtitle &amp; Content with Caption">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58EC8A5-A78A-4EE8-BE11-9CE1019EE4D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2115" y="345470"/>
            <a:ext cx="142875" cy="476250"/>
          </a:xfrm>
          <a:prstGeom prst="rect">
            <a:avLst/>
          </a:prstGeom>
        </p:spPr>
      </p:pic>
      <p:pic>
        <p:nvPicPr>
          <p:cNvPr id="15" name="Graphic 14">
            <a:extLst>
              <a:ext uri="{FF2B5EF4-FFF2-40B4-BE49-F238E27FC236}">
                <a16:creationId xmlns:a16="http://schemas.microsoft.com/office/drawing/2014/main" id="{000D45B3-B395-4704-99DF-5A84F8410F83}"/>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38932" y="0"/>
            <a:ext cx="1020002" cy="720000"/>
          </a:xfrm>
          <a:prstGeom prst="rect">
            <a:avLst/>
          </a:prstGeom>
        </p:spPr>
      </p:pic>
      <p:sp>
        <p:nvSpPr>
          <p:cNvPr id="16" name="Text Placeholder 4">
            <a:extLst>
              <a:ext uri="{FF2B5EF4-FFF2-40B4-BE49-F238E27FC236}">
                <a16:creationId xmlns:a16="http://schemas.microsoft.com/office/drawing/2014/main" id="{59E45352-C011-443A-A308-ADC5A7F2F919}"/>
              </a:ext>
            </a:extLst>
          </p:cNvPr>
          <p:cNvSpPr>
            <a:spLocks noGrp="1"/>
          </p:cNvSpPr>
          <p:nvPr>
            <p:ph type="body" sz="quarter" idx="10" hasCustomPrompt="1"/>
          </p:nvPr>
        </p:nvSpPr>
        <p:spPr>
          <a:xfrm>
            <a:off x="333066" y="864088"/>
            <a:ext cx="11525868" cy="402737"/>
          </a:xfrm>
        </p:spPr>
        <p:txBody>
          <a:bodyPr anchor="b"/>
          <a:lstStyle>
            <a:lvl1pPr>
              <a:defRPr sz="2400">
                <a:latin typeface="+mj-lt"/>
              </a:defRPr>
            </a:lvl1pPr>
          </a:lstStyle>
          <a:p>
            <a:pPr lvl="0"/>
            <a:r>
              <a:rPr lang="en-US"/>
              <a:t>Click to add subtitle</a:t>
            </a:r>
          </a:p>
        </p:txBody>
      </p:sp>
      <p:sp>
        <p:nvSpPr>
          <p:cNvPr id="21" name="Title Placeholder 1">
            <a:extLst>
              <a:ext uri="{FF2B5EF4-FFF2-40B4-BE49-F238E27FC236}">
                <a16:creationId xmlns:a16="http://schemas.microsoft.com/office/drawing/2014/main" id="{996C9691-EDBB-4DEF-87A7-5D41B423DC91}"/>
              </a:ext>
            </a:extLst>
          </p:cNvPr>
          <p:cNvSpPr>
            <a:spLocks noGrp="1"/>
          </p:cNvSpPr>
          <p:nvPr>
            <p:ph type="title" hasCustomPrompt="1"/>
          </p:nvPr>
        </p:nvSpPr>
        <p:spPr>
          <a:xfrm>
            <a:off x="334963" y="333375"/>
            <a:ext cx="11522075" cy="488345"/>
          </a:xfrm>
          <a:prstGeom prst="rect">
            <a:avLst/>
          </a:prstGeom>
        </p:spPr>
        <p:txBody>
          <a:bodyPr vert="horz" lIns="91440" tIns="45720" rIns="91440" bIns="45720" rtlCol="0" anchor="t">
            <a:noAutofit/>
          </a:bodyPr>
          <a:lstStyle>
            <a:lvl1pPr>
              <a:defRPr/>
            </a:lvl1pPr>
          </a:lstStyle>
          <a:p>
            <a:r>
              <a:rPr lang="en-US"/>
              <a:t>Click to add title</a:t>
            </a:r>
            <a:endParaRPr lang="en-IN"/>
          </a:p>
        </p:txBody>
      </p:sp>
      <p:sp>
        <p:nvSpPr>
          <p:cNvPr id="11" name="Text Placeholder 2">
            <a:extLst>
              <a:ext uri="{FF2B5EF4-FFF2-40B4-BE49-F238E27FC236}">
                <a16:creationId xmlns:a16="http://schemas.microsoft.com/office/drawing/2014/main" id="{D846D4E0-FAE8-44F5-88AE-CB9FC2C50188}"/>
              </a:ext>
            </a:extLst>
          </p:cNvPr>
          <p:cNvSpPr>
            <a:spLocks noGrp="1"/>
          </p:cNvSpPr>
          <p:nvPr>
            <p:ph idx="11" hasCustomPrompt="1"/>
          </p:nvPr>
        </p:nvSpPr>
        <p:spPr>
          <a:xfrm>
            <a:off x="6275388" y="1341438"/>
            <a:ext cx="5581650" cy="5075237"/>
          </a:xfrm>
          <a:prstGeom prst="rect">
            <a:avLst/>
          </a:prstGeom>
        </p:spPr>
        <p:txBody>
          <a:bodyPr vert="horz" lIns="91440" tIns="45720" rIns="91440" bIns="45720" rtlCol="0">
            <a:noAutofit/>
          </a:bodyPr>
          <a:lstStyle/>
          <a:p>
            <a:pPr lvl="0"/>
            <a:r>
              <a:rPr lang="en-US"/>
              <a:t>Click to edit Master text styles</a:t>
            </a:r>
          </a:p>
          <a:p>
            <a:pPr lvl="1"/>
            <a:r>
              <a:rPr lang="en-US"/>
              <a:t>Bullet level 1</a:t>
            </a:r>
          </a:p>
          <a:p>
            <a:pPr lvl="2"/>
            <a:r>
              <a:rPr lang="en-US"/>
              <a:t>Bullet level 2</a:t>
            </a:r>
          </a:p>
          <a:p>
            <a:pPr lvl="3"/>
            <a:r>
              <a:rPr lang="en-US"/>
              <a:t>Bullet level 3</a:t>
            </a:r>
          </a:p>
          <a:p>
            <a:pPr lvl="4"/>
            <a:r>
              <a:rPr lang="en-US"/>
              <a:t>Bullet level 4</a:t>
            </a:r>
          </a:p>
        </p:txBody>
      </p:sp>
      <p:sp>
        <p:nvSpPr>
          <p:cNvPr id="13" name="Text Placeholder 3">
            <a:extLst>
              <a:ext uri="{FF2B5EF4-FFF2-40B4-BE49-F238E27FC236}">
                <a16:creationId xmlns:a16="http://schemas.microsoft.com/office/drawing/2014/main" id="{AE196C20-0C31-462C-BA50-71D296730E03}"/>
              </a:ext>
            </a:extLst>
          </p:cNvPr>
          <p:cNvSpPr>
            <a:spLocks noGrp="1"/>
          </p:cNvSpPr>
          <p:nvPr>
            <p:ph type="body" sz="half" idx="12"/>
          </p:nvPr>
        </p:nvSpPr>
        <p:spPr>
          <a:xfrm>
            <a:off x="334964" y="1341437"/>
            <a:ext cx="5581649" cy="5075237"/>
          </a:xfrm>
        </p:spPr>
        <p:txBody>
          <a:bodyPr>
            <a:no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4" name="Slide Number Placeholder 5">
            <a:extLst>
              <a:ext uri="{FF2B5EF4-FFF2-40B4-BE49-F238E27FC236}">
                <a16:creationId xmlns:a16="http://schemas.microsoft.com/office/drawing/2014/main" id="{66BD831C-2F06-4D57-B803-820826FDC4AD}"/>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20" name="Footer Placeholder 4">
            <a:extLst>
              <a:ext uri="{FF2B5EF4-FFF2-40B4-BE49-F238E27FC236}">
                <a16:creationId xmlns:a16="http://schemas.microsoft.com/office/drawing/2014/main" id="{8EE6ACBD-5FF9-4FAC-8D9B-9FEA1AC36606}"/>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22" name="Date Placeholder 3">
            <a:extLst>
              <a:ext uri="{FF2B5EF4-FFF2-40B4-BE49-F238E27FC236}">
                <a16:creationId xmlns:a16="http://schemas.microsoft.com/office/drawing/2014/main" id="{B1F80493-27D1-48D6-9D21-2123A696A8B2}"/>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cxnSp>
        <p:nvCxnSpPr>
          <p:cNvPr id="23" name="Straight Connector 22">
            <a:extLst>
              <a:ext uri="{FF2B5EF4-FFF2-40B4-BE49-F238E27FC236}">
                <a16:creationId xmlns:a16="http://schemas.microsoft.com/office/drawing/2014/main" id="{5AF6F73D-B995-4CA8-A262-A62413417FF3}"/>
              </a:ext>
            </a:extLst>
          </p:cNvPr>
          <p:cNvCxnSpPr>
            <a:cxnSpLocks/>
            <a:endCxn id="20" idx="1"/>
          </p:cNvCxnSpPr>
          <p:nvPr userDrawn="1"/>
        </p:nvCxnSpPr>
        <p:spPr>
          <a:xfrm>
            <a:off x="0" y="6705660"/>
            <a:ext cx="334965" cy="0"/>
          </a:xfrm>
          <a:prstGeom prst="line">
            <a:avLst/>
          </a:prstGeom>
          <a:ln w="19050">
            <a:gradFill>
              <a:gsLst>
                <a:gs pos="100000">
                  <a:srgbClr val="00C2F7"/>
                </a:gs>
                <a:gs pos="0">
                  <a:srgbClr val="0387FD"/>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907FD48-2F11-48E1-9388-F0EBCF99694B}"/>
              </a:ext>
            </a:extLst>
          </p:cNvPr>
          <p:cNvCxnSpPr>
            <a:cxnSpLocks/>
          </p:cNvCxnSpPr>
          <p:nvPr userDrawn="1"/>
        </p:nvCxnSpPr>
        <p:spPr>
          <a:xfrm>
            <a:off x="1987826" y="6705660"/>
            <a:ext cx="3847975" cy="0"/>
          </a:xfrm>
          <a:prstGeom prst="line">
            <a:avLst/>
          </a:prstGeom>
          <a:ln w="19050">
            <a:gradFill>
              <a:gsLst>
                <a:gs pos="100000">
                  <a:srgbClr val="00C2F7"/>
                </a:gs>
                <a:gs pos="0">
                  <a:srgbClr val="0400FF"/>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7222D4E-2B68-4C24-8447-96FAC980BA7A}"/>
              </a:ext>
            </a:extLst>
          </p:cNvPr>
          <p:cNvCxnSpPr>
            <a:cxnSpLocks/>
          </p:cNvCxnSpPr>
          <p:nvPr userDrawn="1"/>
        </p:nvCxnSpPr>
        <p:spPr>
          <a:xfrm>
            <a:off x="6356199" y="6705660"/>
            <a:ext cx="4480834" cy="0"/>
          </a:xfrm>
          <a:prstGeom prst="line">
            <a:avLst/>
          </a:prstGeom>
          <a:ln w="19050">
            <a:gradFill>
              <a:gsLst>
                <a:gs pos="100000">
                  <a:srgbClr val="0400FF"/>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0DEEC51-67BC-4B56-87F6-0F70F5F22F1A}"/>
              </a:ext>
            </a:extLst>
          </p:cNvPr>
          <p:cNvCxnSpPr>
            <a:cxnSpLocks/>
          </p:cNvCxnSpPr>
          <p:nvPr userDrawn="1"/>
        </p:nvCxnSpPr>
        <p:spPr>
          <a:xfrm>
            <a:off x="11857036" y="6701128"/>
            <a:ext cx="334964" cy="4532"/>
          </a:xfrm>
          <a:prstGeom prst="line">
            <a:avLst/>
          </a:prstGeom>
          <a:ln w="19050">
            <a:gradFill>
              <a:gsLst>
                <a:gs pos="100000">
                  <a:srgbClr val="FA0951"/>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6570716"/>
      </p:ext>
    </p:extLst>
  </p:cSld>
  <p:clrMapOvr>
    <a:masterClrMapping/>
  </p:clrMapOvr>
  <p:extLst>
    <p:ext uri="{DCECCB84-F9BA-43D5-87BE-67443E8EF086}">
      <p15:sldGuideLst xmlns:p15="http://schemas.microsoft.com/office/powerpoint/2012/main"/>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Picture with Caption">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58EC8A5-A78A-4EE8-BE11-9CE1019EE4D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2115" y="345470"/>
            <a:ext cx="142875" cy="476250"/>
          </a:xfrm>
          <a:prstGeom prst="rect">
            <a:avLst/>
          </a:prstGeom>
        </p:spPr>
      </p:pic>
      <p:pic>
        <p:nvPicPr>
          <p:cNvPr id="15" name="Graphic 14">
            <a:extLst>
              <a:ext uri="{FF2B5EF4-FFF2-40B4-BE49-F238E27FC236}">
                <a16:creationId xmlns:a16="http://schemas.microsoft.com/office/drawing/2014/main" id="{000D45B3-B395-4704-99DF-5A84F8410F83}"/>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38932" y="0"/>
            <a:ext cx="1020002" cy="720000"/>
          </a:xfrm>
          <a:prstGeom prst="rect">
            <a:avLst/>
          </a:prstGeom>
        </p:spPr>
      </p:pic>
      <p:sp>
        <p:nvSpPr>
          <p:cNvPr id="21" name="Title Placeholder 1">
            <a:extLst>
              <a:ext uri="{FF2B5EF4-FFF2-40B4-BE49-F238E27FC236}">
                <a16:creationId xmlns:a16="http://schemas.microsoft.com/office/drawing/2014/main" id="{996C9691-EDBB-4DEF-87A7-5D41B423DC91}"/>
              </a:ext>
            </a:extLst>
          </p:cNvPr>
          <p:cNvSpPr>
            <a:spLocks noGrp="1"/>
          </p:cNvSpPr>
          <p:nvPr>
            <p:ph type="title" hasCustomPrompt="1"/>
          </p:nvPr>
        </p:nvSpPr>
        <p:spPr>
          <a:xfrm>
            <a:off x="334963" y="333375"/>
            <a:ext cx="11522075" cy="488345"/>
          </a:xfrm>
          <a:prstGeom prst="rect">
            <a:avLst/>
          </a:prstGeom>
        </p:spPr>
        <p:txBody>
          <a:bodyPr vert="horz" lIns="91440" tIns="45720" rIns="91440" bIns="45720" rtlCol="0" anchor="t">
            <a:noAutofit/>
          </a:bodyPr>
          <a:lstStyle>
            <a:lvl1pPr>
              <a:defRPr/>
            </a:lvl1pPr>
          </a:lstStyle>
          <a:p>
            <a:r>
              <a:rPr lang="en-US"/>
              <a:t>Click to add title</a:t>
            </a:r>
            <a:endParaRPr lang="en-IN"/>
          </a:p>
        </p:txBody>
      </p:sp>
      <p:sp>
        <p:nvSpPr>
          <p:cNvPr id="13" name="Text Placeholder 3">
            <a:extLst>
              <a:ext uri="{FF2B5EF4-FFF2-40B4-BE49-F238E27FC236}">
                <a16:creationId xmlns:a16="http://schemas.microsoft.com/office/drawing/2014/main" id="{AE196C20-0C31-462C-BA50-71D296730E03}"/>
              </a:ext>
            </a:extLst>
          </p:cNvPr>
          <p:cNvSpPr>
            <a:spLocks noGrp="1"/>
          </p:cNvSpPr>
          <p:nvPr>
            <p:ph type="body" sz="half" idx="12"/>
          </p:nvPr>
        </p:nvSpPr>
        <p:spPr>
          <a:xfrm>
            <a:off x="334964" y="1341437"/>
            <a:ext cx="5581649" cy="5075237"/>
          </a:xfrm>
        </p:spPr>
        <p:txBody>
          <a:bodyPr>
            <a:no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4" name="Picture Placeholder 2">
            <a:extLst>
              <a:ext uri="{FF2B5EF4-FFF2-40B4-BE49-F238E27FC236}">
                <a16:creationId xmlns:a16="http://schemas.microsoft.com/office/drawing/2014/main" id="{7A136636-5A6C-4BAC-9890-5B8073EFC806}"/>
              </a:ext>
            </a:extLst>
          </p:cNvPr>
          <p:cNvSpPr>
            <a:spLocks noGrp="1"/>
          </p:cNvSpPr>
          <p:nvPr>
            <p:ph type="pic" idx="1" hasCustomPrompt="1"/>
          </p:nvPr>
        </p:nvSpPr>
        <p:spPr>
          <a:xfrm>
            <a:off x="6275388" y="1341437"/>
            <a:ext cx="5581650" cy="5075238"/>
          </a:xfrm>
        </p:spPr>
        <p:txBody>
          <a:bodyPr>
            <a:normAutofit/>
          </a:bodyPr>
          <a:lstStyle>
            <a:lvl1pPr marL="0" indent="0">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Picture</a:t>
            </a:r>
            <a:endParaRPr lang="en-IN"/>
          </a:p>
        </p:txBody>
      </p:sp>
      <p:sp>
        <p:nvSpPr>
          <p:cNvPr id="11" name="Slide Number Placeholder 5">
            <a:extLst>
              <a:ext uri="{FF2B5EF4-FFF2-40B4-BE49-F238E27FC236}">
                <a16:creationId xmlns:a16="http://schemas.microsoft.com/office/drawing/2014/main" id="{0A1A9244-5E07-4AE7-9257-68A7A67FFFD1}"/>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16" name="Footer Placeholder 4">
            <a:extLst>
              <a:ext uri="{FF2B5EF4-FFF2-40B4-BE49-F238E27FC236}">
                <a16:creationId xmlns:a16="http://schemas.microsoft.com/office/drawing/2014/main" id="{1B9B0D1D-A805-4186-8FCA-CB0668644FB3}"/>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20" name="Date Placeholder 3">
            <a:extLst>
              <a:ext uri="{FF2B5EF4-FFF2-40B4-BE49-F238E27FC236}">
                <a16:creationId xmlns:a16="http://schemas.microsoft.com/office/drawing/2014/main" id="{8B674973-B536-4D47-9C94-9FA1574D1B78}"/>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cxnSp>
        <p:nvCxnSpPr>
          <p:cNvPr id="22" name="Straight Connector 21">
            <a:extLst>
              <a:ext uri="{FF2B5EF4-FFF2-40B4-BE49-F238E27FC236}">
                <a16:creationId xmlns:a16="http://schemas.microsoft.com/office/drawing/2014/main" id="{E9CA97F0-9DD0-43A0-8C8A-0DD84A79A251}"/>
              </a:ext>
            </a:extLst>
          </p:cNvPr>
          <p:cNvCxnSpPr>
            <a:cxnSpLocks/>
            <a:endCxn id="16" idx="1"/>
          </p:cNvCxnSpPr>
          <p:nvPr userDrawn="1"/>
        </p:nvCxnSpPr>
        <p:spPr>
          <a:xfrm>
            <a:off x="0" y="6705660"/>
            <a:ext cx="334965" cy="0"/>
          </a:xfrm>
          <a:prstGeom prst="line">
            <a:avLst/>
          </a:prstGeom>
          <a:ln w="19050">
            <a:gradFill>
              <a:gsLst>
                <a:gs pos="100000">
                  <a:srgbClr val="00C2F7"/>
                </a:gs>
                <a:gs pos="0">
                  <a:srgbClr val="0387FD"/>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9A69236-8E26-4D70-8DED-F6B0CA200F2B}"/>
              </a:ext>
            </a:extLst>
          </p:cNvPr>
          <p:cNvCxnSpPr>
            <a:cxnSpLocks/>
          </p:cNvCxnSpPr>
          <p:nvPr userDrawn="1"/>
        </p:nvCxnSpPr>
        <p:spPr>
          <a:xfrm>
            <a:off x="1987826" y="6705660"/>
            <a:ext cx="3847975" cy="0"/>
          </a:xfrm>
          <a:prstGeom prst="line">
            <a:avLst/>
          </a:prstGeom>
          <a:ln w="19050">
            <a:gradFill>
              <a:gsLst>
                <a:gs pos="100000">
                  <a:srgbClr val="00C2F7"/>
                </a:gs>
                <a:gs pos="0">
                  <a:srgbClr val="0400FF"/>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756185B-F4FF-413E-A227-44ECD906AF0B}"/>
              </a:ext>
            </a:extLst>
          </p:cNvPr>
          <p:cNvCxnSpPr>
            <a:cxnSpLocks/>
          </p:cNvCxnSpPr>
          <p:nvPr userDrawn="1"/>
        </p:nvCxnSpPr>
        <p:spPr>
          <a:xfrm>
            <a:off x="6356199" y="6705660"/>
            <a:ext cx="4480834" cy="0"/>
          </a:xfrm>
          <a:prstGeom prst="line">
            <a:avLst/>
          </a:prstGeom>
          <a:ln w="19050">
            <a:gradFill>
              <a:gsLst>
                <a:gs pos="100000">
                  <a:srgbClr val="0400FF"/>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86BC56B-C2A5-485A-918C-781299D5C26F}"/>
              </a:ext>
            </a:extLst>
          </p:cNvPr>
          <p:cNvCxnSpPr>
            <a:cxnSpLocks/>
          </p:cNvCxnSpPr>
          <p:nvPr userDrawn="1"/>
        </p:nvCxnSpPr>
        <p:spPr>
          <a:xfrm>
            <a:off x="11857036" y="6701128"/>
            <a:ext cx="334964" cy="4532"/>
          </a:xfrm>
          <a:prstGeom prst="line">
            <a:avLst/>
          </a:prstGeom>
          <a:ln w="19050">
            <a:gradFill>
              <a:gsLst>
                <a:gs pos="100000">
                  <a:srgbClr val="FA0951"/>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1499686"/>
      </p:ext>
    </p:extLst>
  </p:cSld>
  <p:clrMapOvr>
    <a:masterClrMapping/>
  </p:clrMapOvr>
  <p:extLst>
    <p:ext uri="{DCECCB84-F9BA-43D5-87BE-67443E8EF086}">
      <p15:sldGuideLst xmlns:p15="http://schemas.microsoft.com/office/powerpoint/2012/main"/>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_Title, Subtitle &amp; Picture with Caption">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58EC8A5-A78A-4EE8-BE11-9CE1019EE4D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2115" y="345470"/>
            <a:ext cx="142875" cy="476250"/>
          </a:xfrm>
          <a:prstGeom prst="rect">
            <a:avLst/>
          </a:prstGeom>
        </p:spPr>
      </p:pic>
      <p:pic>
        <p:nvPicPr>
          <p:cNvPr id="15" name="Graphic 14">
            <a:extLst>
              <a:ext uri="{FF2B5EF4-FFF2-40B4-BE49-F238E27FC236}">
                <a16:creationId xmlns:a16="http://schemas.microsoft.com/office/drawing/2014/main" id="{000D45B3-B395-4704-99DF-5A84F8410F83}"/>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38932" y="0"/>
            <a:ext cx="1020002" cy="720000"/>
          </a:xfrm>
          <a:prstGeom prst="rect">
            <a:avLst/>
          </a:prstGeom>
        </p:spPr>
      </p:pic>
      <p:sp>
        <p:nvSpPr>
          <p:cNvPr id="16" name="Text Placeholder 4">
            <a:extLst>
              <a:ext uri="{FF2B5EF4-FFF2-40B4-BE49-F238E27FC236}">
                <a16:creationId xmlns:a16="http://schemas.microsoft.com/office/drawing/2014/main" id="{59E45352-C011-443A-A308-ADC5A7F2F919}"/>
              </a:ext>
            </a:extLst>
          </p:cNvPr>
          <p:cNvSpPr>
            <a:spLocks noGrp="1"/>
          </p:cNvSpPr>
          <p:nvPr>
            <p:ph type="body" sz="quarter" idx="10" hasCustomPrompt="1"/>
          </p:nvPr>
        </p:nvSpPr>
        <p:spPr>
          <a:xfrm>
            <a:off x="333066" y="864088"/>
            <a:ext cx="11525868" cy="402737"/>
          </a:xfrm>
        </p:spPr>
        <p:txBody>
          <a:bodyPr anchor="b"/>
          <a:lstStyle>
            <a:lvl1pPr>
              <a:defRPr sz="2400">
                <a:latin typeface="+mj-lt"/>
              </a:defRPr>
            </a:lvl1pPr>
          </a:lstStyle>
          <a:p>
            <a:pPr lvl="0"/>
            <a:r>
              <a:rPr lang="en-US"/>
              <a:t>Click to add subtitle</a:t>
            </a:r>
          </a:p>
        </p:txBody>
      </p:sp>
      <p:sp>
        <p:nvSpPr>
          <p:cNvPr id="21" name="Title Placeholder 1">
            <a:extLst>
              <a:ext uri="{FF2B5EF4-FFF2-40B4-BE49-F238E27FC236}">
                <a16:creationId xmlns:a16="http://schemas.microsoft.com/office/drawing/2014/main" id="{996C9691-EDBB-4DEF-87A7-5D41B423DC91}"/>
              </a:ext>
            </a:extLst>
          </p:cNvPr>
          <p:cNvSpPr>
            <a:spLocks noGrp="1"/>
          </p:cNvSpPr>
          <p:nvPr>
            <p:ph type="title" hasCustomPrompt="1"/>
          </p:nvPr>
        </p:nvSpPr>
        <p:spPr>
          <a:xfrm>
            <a:off x="334963" y="333375"/>
            <a:ext cx="11522075" cy="488345"/>
          </a:xfrm>
          <a:prstGeom prst="rect">
            <a:avLst/>
          </a:prstGeom>
        </p:spPr>
        <p:txBody>
          <a:bodyPr vert="horz" lIns="91440" tIns="45720" rIns="91440" bIns="45720" rtlCol="0" anchor="t">
            <a:noAutofit/>
          </a:bodyPr>
          <a:lstStyle>
            <a:lvl1pPr>
              <a:defRPr/>
            </a:lvl1pPr>
          </a:lstStyle>
          <a:p>
            <a:r>
              <a:rPr lang="en-US"/>
              <a:t>Click to add title</a:t>
            </a:r>
            <a:endParaRPr lang="en-IN"/>
          </a:p>
        </p:txBody>
      </p:sp>
      <p:sp>
        <p:nvSpPr>
          <p:cNvPr id="13" name="Text Placeholder 3">
            <a:extLst>
              <a:ext uri="{FF2B5EF4-FFF2-40B4-BE49-F238E27FC236}">
                <a16:creationId xmlns:a16="http://schemas.microsoft.com/office/drawing/2014/main" id="{AE196C20-0C31-462C-BA50-71D296730E03}"/>
              </a:ext>
            </a:extLst>
          </p:cNvPr>
          <p:cNvSpPr>
            <a:spLocks noGrp="1"/>
          </p:cNvSpPr>
          <p:nvPr>
            <p:ph type="body" sz="half" idx="12"/>
          </p:nvPr>
        </p:nvSpPr>
        <p:spPr>
          <a:xfrm>
            <a:off x="334964" y="1341437"/>
            <a:ext cx="5581649" cy="5075237"/>
          </a:xfrm>
        </p:spPr>
        <p:txBody>
          <a:bodyPr>
            <a:no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4" name="Picture Placeholder 2">
            <a:extLst>
              <a:ext uri="{FF2B5EF4-FFF2-40B4-BE49-F238E27FC236}">
                <a16:creationId xmlns:a16="http://schemas.microsoft.com/office/drawing/2014/main" id="{7A136636-5A6C-4BAC-9890-5B8073EFC806}"/>
              </a:ext>
            </a:extLst>
          </p:cNvPr>
          <p:cNvSpPr>
            <a:spLocks noGrp="1"/>
          </p:cNvSpPr>
          <p:nvPr>
            <p:ph type="pic" idx="1" hasCustomPrompt="1"/>
          </p:nvPr>
        </p:nvSpPr>
        <p:spPr>
          <a:xfrm>
            <a:off x="6275388" y="1341437"/>
            <a:ext cx="5581650" cy="5075238"/>
          </a:xfrm>
        </p:spPr>
        <p:txBody>
          <a:bodyPr>
            <a:normAutofit/>
          </a:bodyPr>
          <a:lstStyle>
            <a:lvl1pPr marL="0" indent="0">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Picture</a:t>
            </a:r>
            <a:endParaRPr lang="en-IN"/>
          </a:p>
        </p:txBody>
      </p:sp>
      <p:sp>
        <p:nvSpPr>
          <p:cNvPr id="20" name="Slide Number Placeholder 5">
            <a:extLst>
              <a:ext uri="{FF2B5EF4-FFF2-40B4-BE49-F238E27FC236}">
                <a16:creationId xmlns:a16="http://schemas.microsoft.com/office/drawing/2014/main" id="{9EB84F2B-E020-4466-AC3A-975BB2F9E9D1}"/>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22" name="Footer Placeholder 4">
            <a:extLst>
              <a:ext uri="{FF2B5EF4-FFF2-40B4-BE49-F238E27FC236}">
                <a16:creationId xmlns:a16="http://schemas.microsoft.com/office/drawing/2014/main" id="{E4CED8D1-4FDD-470E-B52F-622D2911FEE8}"/>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23" name="Date Placeholder 3">
            <a:extLst>
              <a:ext uri="{FF2B5EF4-FFF2-40B4-BE49-F238E27FC236}">
                <a16:creationId xmlns:a16="http://schemas.microsoft.com/office/drawing/2014/main" id="{0B66CD1C-0277-48C1-A98A-DD6E360D1EF1}"/>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cxnSp>
        <p:nvCxnSpPr>
          <p:cNvPr id="24" name="Straight Connector 23">
            <a:extLst>
              <a:ext uri="{FF2B5EF4-FFF2-40B4-BE49-F238E27FC236}">
                <a16:creationId xmlns:a16="http://schemas.microsoft.com/office/drawing/2014/main" id="{98C02780-7D59-447A-BA6F-F512AA8B296B}"/>
              </a:ext>
            </a:extLst>
          </p:cNvPr>
          <p:cNvCxnSpPr>
            <a:cxnSpLocks/>
            <a:endCxn id="22" idx="1"/>
          </p:cNvCxnSpPr>
          <p:nvPr userDrawn="1"/>
        </p:nvCxnSpPr>
        <p:spPr>
          <a:xfrm>
            <a:off x="0" y="6705660"/>
            <a:ext cx="334965" cy="0"/>
          </a:xfrm>
          <a:prstGeom prst="line">
            <a:avLst/>
          </a:prstGeom>
          <a:ln w="19050">
            <a:gradFill>
              <a:gsLst>
                <a:gs pos="100000">
                  <a:srgbClr val="00C2F7"/>
                </a:gs>
                <a:gs pos="0">
                  <a:srgbClr val="0387FD"/>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84532AA-94D9-4C42-B449-A3879FFD559A}"/>
              </a:ext>
            </a:extLst>
          </p:cNvPr>
          <p:cNvCxnSpPr>
            <a:cxnSpLocks/>
          </p:cNvCxnSpPr>
          <p:nvPr userDrawn="1"/>
        </p:nvCxnSpPr>
        <p:spPr>
          <a:xfrm>
            <a:off x="1987826" y="6705660"/>
            <a:ext cx="3847975" cy="0"/>
          </a:xfrm>
          <a:prstGeom prst="line">
            <a:avLst/>
          </a:prstGeom>
          <a:ln w="19050">
            <a:gradFill>
              <a:gsLst>
                <a:gs pos="100000">
                  <a:srgbClr val="00C2F7"/>
                </a:gs>
                <a:gs pos="0">
                  <a:srgbClr val="0400FF"/>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46AEEBCA-55A3-4EBD-A60E-43B6CCBAFC0D}"/>
              </a:ext>
            </a:extLst>
          </p:cNvPr>
          <p:cNvCxnSpPr>
            <a:cxnSpLocks/>
          </p:cNvCxnSpPr>
          <p:nvPr userDrawn="1"/>
        </p:nvCxnSpPr>
        <p:spPr>
          <a:xfrm>
            <a:off x="6356199" y="6705660"/>
            <a:ext cx="4480834" cy="0"/>
          </a:xfrm>
          <a:prstGeom prst="line">
            <a:avLst/>
          </a:prstGeom>
          <a:ln w="19050">
            <a:gradFill>
              <a:gsLst>
                <a:gs pos="100000">
                  <a:srgbClr val="0400FF"/>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A3457273-7085-402F-9C72-C80017844160}"/>
              </a:ext>
            </a:extLst>
          </p:cNvPr>
          <p:cNvCxnSpPr>
            <a:cxnSpLocks/>
          </p:cNvCxnSpPr>
          <p:nvPr userDrawn="1"/>
        </p:nvCxnSpPr>
        <p:spPr>
          <a:xfrm>
            <a:off x="11857036" y="6701128"/>
            <a:ext cx="334964" cy="4532"/>
          </a:xfrm>
          <a:prstGeom prst="line">
            <a:avLst/>
          </a:prstGeom>
          <a:ln w="19050">
            <a:gradFill>
              <a:gsLst>
                <a:gs pos="100000">
                  <a:srgbClr val="FA0951"/>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1755823"/>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GB"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7" name="Date Placeholder 6"/>
          <p:cNvSpPr>
            <a:spLocks noGrp="1"/>
          </p:cNvSpPr>
          <p:nvPr>
            <p:ph type="dt" sz="half" idx="10"/>
          </p:nvPr>
        </p:nvSpPr>
        <p:spPr/>
        <p:txBody>
          <a:bodyPr/>
          <a:lstStyle/>
          <a:p>
            <a:fld id="{846CE7D5-CF57-46EF-B807-FDD0502418D4}" type="datetimeFigureOut">
              <a:rPr lang="en-GB" smtClean="0"/>
              <a:t>03/10/2023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73317233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mp; 3 Columns Layout">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58EC8A5-A78A-4EE8-BE11-9CE1019EE4D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2115" y="345470"/>
            <a:ext cx="142875" cy="476250"/>
          </a:xfrm>
          <a:prstGeom prst="rect">
            <a:avLst/>
          </a:prstGeom>
        </p:spPr>
      </p:pic>
      <p:pic>
        <p:nvPicPr>
          <p:cNvPr id="15" name="Graphic 14">
            <a:extLst>
              <a:ext uri="{FF2B5EF4-FFF2-40B4-BE49-F238E27FC236}">
                <a16:creationId xmlns:a16="http://schemas.microsoft.com/office/drawing/2014/main" id="{000D45B3-B395-4704-99DF-5A84F8410F83}"/>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38932" y="0"/>
            <a:ext cx="1020002" cy="720000"/>
          </a:xfrm>
          <a:prstGeom prst="rect">
            <a:avLst/>
          </a:prstGeom>
        </p:spPr>
      </p:pic>
      <p:sp>
        <p:nvSpPr>
          <p:cNvPr id="20" name="Text Placeholder 2">
            <a:extLst>
              <a:ext uri="{FF2B5EF4-FFF2-40B4-BE49-F238E27FC236}">
                <a16:creationId xmlns:a16="http://schemas.microsoft.com/office/drawing/2014/main" id="{19BA5C4F-A17D-4FFF-ACF8-5F9245577564}"/>
              </a:ext>
            </a:extLst>
          </p:cNvPr>
          <p:cNvSpPr>
            <a:spLocks noGrp="1"/>
          </p:cNvSpPr>
          <p:nvPr>
            <p:ph idx="1" hasCustomPrompt="1"/>
          </p:nvPr>
        </p:nvSpPr>
        <p:spPr>
          <a:xfrm>
            <a:off x="334964" y="1341438"/>
            <a:ext cx="3780000" cy="5075237"/>
          </a:xfrm>
          <a:prstGeom prst="rect">
            <a:avLst/>
          </a:prstGeom>
        </p:spPr>
        <p:txBody>
          <a:bodyPr vert="horz" lIns="91440" tIns="45720" rIns="91440" bIns="45720" rtlCol="0">
            <a:noAutofit/>
          </a:bodyPr>
          <a:lstStyle/>
          <a:p>
            <a:pPr lvl="0"/>
            <a:r>
              <a:rPr lang="en-US"/>
              <a:t>Click to edit Master text styles</a:t>
            </a:r>
          </a:p>
          <a:p>
            <a:pPr lvl="1"/>
            <a:r>
              <a:rPr lang="en-US"/>
              <a:t>Bullet level 1</a:t>
            </a:r>
          </a:p>
          <a:p>
            <a:pPr lvl="2"/>
            <a:r>
              <a:rPr lang="en-US"/>
              <a:t>Bullet level 2</a:t>
            </a:r>
          </a:p>
          <a:p>
            <a:pPr lvl="3"/>
            <a:r>
              <a:rPr lang="en-US"/>
              <a:t>Bullet level 3</a:t>
            </a:r>
          </a:p>
          <a:p>
            <a:pPr lvl="4"/>
            <a:r>
              <a:rPr lang="en-US"/>
              <a:t>Bullet level 4</a:t>
            </a:r>
          </a:p>
        </p:txBody>
      </p:sp>
      <p:sp>
        <p:nvSpPr>
          <p:cNvPr id="21" name="Title Placeholder 1">
            <a:extLst>
              <a:ext uri="{FF2B5EF4-FFF2-40B4-BE49-F238E27FC236}">
                <a16:creationId xmlns:a16="http://schemas.microsoft.com/office/drawing/2014/main" id="{996C9691-EDBB-4DEF-87A7-5D41B423DC91}"/>
              </a:ext>
            </a:extLst>
          </p:cNvPr>
          <p:cNvSpPr>
            <a:spLocks noGrp="1"/>
          </p:cNvSpPr>
          <p:nvPr>
            <p:ph type="title" hasCustomPrompt="1"/>
          </p:nvPr>
        </p:nvSpPr>
        <p:spPr>
          <a:xfrm>
            <a:off x="334963" y="333375"/>
            <a:ext cx="11522075" cy="488345"/>
          </a:xfrm>
          <a:prstGeom prst="rect">
            <a:avLst/>
          </a:prstGeom>
        </p:spPr>
        <p:txBody>
          <a:bodyPr vert="horz" lIns="91440" tIns="45720" rIns="91440" bIns="45720" rtlCol="0" anchor="t">
            <a:noAutofit/>
          </a:bodyPr>
          <a:lstStyle>
            <a:lvl1pPr>
              <a:defRPr/>
            </a:lvl1pPr>
          </a:lstStyle>
          <a:p>
            <a:r>
              <a:rPr lang="en-US"/>
              <a:t>Click to add title</a:t>
            </a:r>
            <a:endParaRPr lang="en-IN"/>
          </a:p>
        </p:txBody>
      </p:sp>
      <p:sp>
        <p:nvSpPr>
          <p:cNvPr id="13" name="Text Placeholder 2">
            <a:extLst>
              <a:ext uri="{FF2B5EF4-FFF2-40B4-BE49-F238E27FC236}">
                <a16:creationId xmlns:a16="http://schemas.microsoft.com/office/drawing/2014/main" id="{A52432D1-23C6-4D60-B37F-223B9444C841}"/>
              </a:ext>
            </a:extLst>
          </p:cNvPr>
          <p:cNvSpPr>
            <a:spLocks noGrp="1"/>
          </p:cNvSpPr>
          <p:nvPr>
            <p:ph idx="12" hasCustomPrompt="1"/>
          </p:nvPr>
        </p:nvSpPr>
        <p:spPr>
          <a:xfrm>
            <a:off x="8077038" y="1341438"/>
            <a:ext cx="3780000" cy="5075237"/>
          </a:xfrm>
          <a:prstGeom prst="rect">
            <a:avLst/>
          </a:prstGeom>
        </p:spPr>
        <p:txBody>
          <a:bodyPr vert="horz" lIns="91440" tIns="45720" rIns="91440" bIns="45720" rtlCol="0">
            <a:noAutofit/>
          </a:bodyPr>
          <a:lstStyle/>
          <a:p>
            <a:pPr lvl="0"/>
            <a:r>
              <a:rPr lang="en-US"/>
              <a:t>Click to edit Master text styles</a:t>
            </a:r>
          </a:p>
          <a:p>
            <a:pPr lvl="1"/>
            <a:r>
              <a:rPr lang="en-US"/>
              <a:t>Bullet level 1</a:t>
            </a:r>
          </a:p>
          <a:p>
            <a:pPr lvl="2"/>
            <a:r>
              <a:rPr lang="en-US"/>
              <a:t>Bullet level 2</a:t>
            </a:r>
          </a:p>
          <a:p>
            <a:pPr lvl="3"/>
            <a:r>
              <a:rPr lang="en-US"/>
              <a:t>Bullet level 3</a:t>
            </a:r>
          </a:p>
          <a:p>
            <a:pPr lvl="4"/>
            <a:r>
              <a:rPr lang="en-US"/>
              <a:t>Bullet level 4</a:t>
            </a:r>
          </a:p>
        </p:txBody>
      </p:sp>
      <p:sp>
        <p:nvSpPr>
          <p:cNvPr id="22" name="Text Placeholder 2">
            <a:extLst>
              <a:ext uri="{FF2B5EF4-FFF2-40B4-BE49-F238E27FC236}">
                <a16:creationId xmlns:a16="http://schemas.microsoft.com/office/drawing/2014/main" id="{92C29FCF-5878-465F-96A7-B738BF8B6DC3}"/>
              </a:ext>
            </a:extLst>
          </p:cNvPr>
          <p:cNvSpPr>
            <a:spLocks noGrp="1"/>
          </p:cNvSpPr>
          <p:nvPr>
            <p:ph idx="13" hasCustomPrompt="1"/>
          </p:nvPr>
        </p:nvSpPr>
        <p:spPr>
          <a:xfrm>
            <a:off x="4206001" y="1341438"/>
            <a:ext cx="3780000" cy="5075237"/>
          </a:xfrm>
          <a:prstGeom prst="rect">
            <a:avLst/>
          </a:prstGeom>
        </p:spPr>
        <p:txBody>
          <a:bodyPr vert="horz" lIns="91440" tIns="45720" rIns="91440" bIns="45720" rtlCol="0">
            <a:noAutofit/>
          </a:bodyPr>
          <a:lstStyle/>
          <a:p>
            <a:pPr lvl="0"/>
            <a:r>
              <a:rPr lang="en-US"/>
              <a:t>Click to edit Master text styles</a:t>
            </a:r>
          </a:p>
          <a:p>
            <a:pPr lvl="1"/>
            <a:r>
              <a:rPr lang="en-US"/>
              <a:t>Bullet level 1</a:t>
            </a:r>
          </a:p>
          <a:p>
            <a:pPr lvl="2"/>
            <a:r>
              <a:rPr lang="en-US"/>
              <a:t>Bullet level 2</a:t>
            </a:r>
          </a:p>
          <a:p>
            <a:pPr lvl="3"/>
            <a:r>
              <a:rPr lang="en-US"/>
              <a:t>Bullet level 3</a:t>
            </a:r>
          </a:p>
          <a:p>
            <a:pPr lvl="4"/>
            <a:r>
              <a:rPr lang="en-US"/>
              <a:t>Bullet level 4</a:t>
            </a:r>
          </a:p>
        </p:txBody>
      </p:sp>
      <p:sp>
        <p:nvSpPr>
          <p:cNvPr id="14" name="Slide Number Placeholder 5">
            <a:extLst>
              <a:ext uri="{FF2B5EF4-FFF2-40B4-BE49-F238E27FC236}">
                <a16:creationId xmlns:a16="http://schemas.microsoft.com/office/drawing/2014/main" id="{FE356E63-FB56-49BF-886B-4A37707F0A5E}"/>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16" name="Footer Placeholder 4">
            <a:extLst>
              <a:ext uri="{FF2B5EF4-FFF2-40B4-BE49-F238E27FC236}">
                <a16:creationId xmlns:a16="http://schemas.microsoft.com/office/drawing/2014/main" id="{0BBC26CF-0D2F-4D13-AE77-8FB1ECB23DD6}"/>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23" name="Date Placeholder 3">
            <a:extLst>
              <a:ext uri="{FF2B5EF4-FFF2-40B4-BE49-F238E27FC236}">
                <a16:creationId xmlns:a16="http://schemas.microsoft.com/office/drawing/2014/main" id="{2B28BDF6-50A0-451F-B78F-2B13BA39A26F}"/>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cxnSp>
        <p:nvCxnSpPr>
          <p:cNvPr id="24" name="Straight Connector 23">
            <a:extLst>
              <a:ext uri="{FF2B5EF4-FFF2-40B4-BE49-F238E27FC236}">
                <a16:creationId xmlns:a16="http://schemas.microsoft.com/office/drawing/2014/main" id="{5607B460-61AE-4F5D-A44D-9E84C5FC889A}"/>
              </a:ext>
            </a:extLst>
          </p:cNvPr>
          <p:cNvCxnSpPr>
            <a:cxnSpLocks/>
            <a:endCxn id="16" idx="1"/>
          </p:cNvCxnSpPr>
          <p:nvPr userDrawn="1"/>
        </p:nvCxnSpPr>
        <p:spPr>
          <a:xfrm>
            <a:off x="0" y="6705660"/>
            <a:ext cx="334965" cy="0"/>
          </a:xfrm>
          <a:prstGeom prst="line">
            <a:avLst/>
          </a:prstGeom>
          <a:ln w="19050">
            <a:gradFill>
              <a:gsLst>
                <a:gs pos="100000">
                  <a:srgbClr val="00C2F7"/>
                </a:gs>
                <a:gs pos="0">
                  <a:srgbClr val="0387FD"/>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025ABB2-0E04-44D5-82E0-D52AFCCEA442}"/>
              </a:ext>
            </a:extLst>
          </p:cNvPr>
          <p:cNvCxnSpPr>
            <a:cxnSpLocks/>
          </p:cNvCxnSpPr>
          <p:nvPr userDrawn="1"/>
        </p:nvCxnSpPr>
        <p:spPr>
          <a:xfrm>
            <a:off x="1987826" y="6705660"/>
            <a:ext cx="3847975" cy="0"/>
          </a:xfrm>
          <a:prstGeom prst="line">
            <a:avLst/>
          </a:prstGeom>
          <a:ln w="19050">
            <a:gradFill>
              <a:gsLst>
                <a:gs pos="100000">
                  <a:srgbClr val="00C2F7"/>
                </a:gs>
                <a:gs pos="0">
                  <a:srgbClr val="0400FF"/>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C0C68A8-8FD3-499F-B0B3-8A048789432F}"/>
              </a:ext>
            </a:extLst>
          </p:cNvPr>
          <p:cNvCxnSpPr>
            <a:cxnSpLocks/>
          </p:cNvCxnSpPr>
          <p:nvPr userDrawn="1"/>
        </p:nvCxnSpPr>
        <p:spPr>
          <a:xfrm>
            <a:off x="6356199" y="6705660"/>
            <a:ext cx="4480834" cy="0"/>
          </a:xfrm>
          <a:prstGeom prst="line">
            <a:avLst/>
          </a:prstGeom>
          <a:ln w="19050">
            <a:gradFill>
              <a:gsLst>
                <a:gs pos="100000">
                  <a:srgbClr val="0400FF"/>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906B8AB4-760B-41EB-88FC-5BA58B64009E}"/>
              </a:ext>
            </a:extLst>
          </p:cNvPr>
          <p:cNvCxnSpPr>
            <a:cxnSpLocks/>
          </p:cNvCxnSpPr>
          <p:nvPr userDrawn="1"/>
        </p:nvCxnSpPr>
        <p:spPr>
          <a:xfrm>
            <a:off x="11857036" y="6701128"/>
            <a:ext cx="334964" cy="4532"/>
          </a:xfrm>
          <a:prstGeom prst="line">
            <a:avLst/>
          </a:prstGeom>
          <a:ln w="19050">
            <a:gradFill>
              <a:gsLst>
                <a:gs pos="100000">
                  <a:srgbClr val="FA0951"/>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1252150"/>
      </p:ext>
    </p:extLst>
  </p:cSld>
  <p:clrMapOvr>
    <a:masterClrMapping/>
  </p:clrMapOvr>
  <p:extLst>
    <p:ext uri="{DCECCB84-F9BA-43D5-87BE-67443E8EF086}">
      <p15:sldGuideLst xmlns:p15="http://schemas.microsoft.com/office/powerpoint/2012/main"/>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ubtitle &amp; 3 Columns Layout">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58EC8A5-A78A-4EE8-BE11-9CE1019EE4D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2115" y="345470"/>
            <a:ext cx="142875" cy="476250"/>
          </a:xfrm>
          <a:prstGeom prst="rect">
            <a:avLst/>
          </a:prstGeom>
        </p:spPr>
      </p:pic>
      <p:pic>
        <p:nvPicPr>
          <p:cNvPr id="15" name="Graphic 14">
            <a:extLst>
              <a:ext uri="{FF2B5EF4-FFF2-40B4-BE49-F238E27FC236}">
                <a16:creationId xmlns:a16="http://schemas.microsoft.com/office/drawing/2014/main" id="{000D45B3-B395-4704-99DF-5A84F8410F83}"/>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38932" y="0"/>
            <a:ext cx="1020002" cy="720000"/>
          </a:xfrm>
          <a:prstGeom prst="rect">
            <a:avLst/>
          </a:prstGeom>
        </p:spPr>
      </p:pic>
      <p:sp>
        <p:nvSpPr>
          <p:cNvPr id="16" name="Text Placeholder 4">
            <a:extLst>
              <a:ext uri="{FF2B5EF4-FFF2-40B4-BE49-F238E27FC236}">
                <a16:creationId xmlns:a16="http://schemas.microsoft.com/office/drawing/2014/main" id="{59E45352-C011-443A-A308-ADC5A7F2F919}"/>
              </a:ext>
            </a:extLst>
          </p:cNvPr>
          <p:cNvSpPr>
            <a:spLocks noGrp="1"/>
          </p:cNvSpPr>
          <p:nvPr>
            <p:ph type="body" sz="quarter" idx="10" hasCustomPrompt="1"/>
          </p:nvPr>
        </p:nvSpPr>
        <p:spPr>
          <a:xfrm>
            <a:off x="333066" y="864088"/>
            <a:ext cx="11525868" cy="402737"/>
          </a:xfrm>
        </p:spPr>
        <p:txBody>
          <a:bodyPr anchor="b"/>
          <a:lstStyle>
            <a:lvl1pPr>
              <a:defRPr sz="2400">
                <a:latin typeface="+mj-lt"/>
              </a:defRPr>
            </a:lvl1pPr>
          </a:lstStyle>
          <a:p>
            <a:pPr lvl="0"/>
            <a:r>
              <a:rPr lang="en-US"/>
              <a:t>Click to add subtitle</a:t>
            </a:r>
          </a:p>
        </p:txBody>
      </p:sp>
      <p:sp>
        <p:nvSpPr>
          <p:cNvPr id="20" name="Text Placeholder 2">
            <a:extLst>
              <a:ext uri="{FF2B5EF4-FFF2-40B4-BE49-F238E27FC236}">
                <a16:creationId xmlns:a16="http://schemas.microsoft.com/office/drawing/2014/main" id="{19BA5C4F-A17D-4FFF-ACF8-5F9245577564}"/>
              </a:ext>
            </a:extLst>
          </p:cNvPr>
          <p:cNvSpPr>
            <a:spLocks noGrp="1"/>
          </p:cNvSpPr>
          <p:nvPr>
            <p:ph idx="1" hasCustomPrompt="1"/>
          </p:nvPr>
        </p:nvSpPr>
        <p:spPr>
          <a:xfrm>
            <a:off x="334964" y="1341438"/>
            <a:ext cx="3780000" cy="5075237"/>
          </a:xfrm>
          <a:prstGeom prst="rect">
            <a:avLst/>
          </a:prstGeom>
        </p:spPr>
        <p:txBody>
          <a:bodyPr vert="horz" lIns="91440" tIns="45720" rIns="91440" bIns="45720" rtlCol="0">
            <a:noAutofit/>
          </a:bodyPr>
          <a:lstStyle/>
          <a:p>
            <a:pPr lvl="0"/>
            <a:r>
              <a:rPr lang="en-US"/>
              <a:t>Click to edit Master text styles</a:t>
            </a:r>
          </a:p>
          <a:p>
            <a:pPr lvl="1"/>
            <a:r>
              <a:rPr lang="en-US"/>
              <a:t>Bullet level 1</a:t>
            </a:r>
          </a:p>
          <a:p>
            <a:pPr lvl="2"/>
            <a:r>
              <a:rPr lang="en-US"/>
              <a:t>Bullet level 2</a:t>
            </a:r>
          </a:p>
          <a:p>
            <a:pPr lvl="3"/>
            <a:r>
              <a:rPr lang="en-US"/>
              <a:t>Bullet level 3</a:t>
            </a:r>
          </a:p>
          <a:p>
            <a:pPr lvl="4"/>
            <a:r>
              <a:rPr lang="en-US"/>
              <a:t>Bullet level 4</a:t>
            </a:r>
          </a:p>
        </p:txBody>
      </p:sp>
      <p:sp>
        <p:nvSpPr>
          <p:cNvPr id="21" name="Title Placeholder 1">
            <a:extLst>
              <a:ext uri="{FF2B5EF4-FFF2-40B4-BE49-F238E27FC236}">
                <a16:creationId xmlns:a16="http://schemas.microsoft.com/office/drawing/2014/main" id="{996C9691-EDBB-4DEF-87A7-5D41B423DC91}"/>
              </a:ext>
            </a:extLst>
          </p:cNvPr>
          <p:cNvSpPr>
            <a:spLocks noGrp="1"/>
          </p:cNvSpPr>
          <p:nvPr>
            <p:ph type="title" hasCustomPrompt="1"/>
          </p:nvPr>
        </p:nvSpPr>
        <p:spPr>
          <a:xfrm>
            <a:off x="334963" y="333375"/>
            <a:ext cx="11522075" cy="488345"/>
          </a:xfrm>
          <a:prstGeom prst="rect">
            <a:avLst/>
          </a:prstGeom>
        </p:spPr>
        <p:txBody>
          <a:bodyPr vert="horz" lIns="91440" tIns="45720" rIns="91440" bIns="45720" rtlCol="0" anchor="t">
            <a:noAutofit/>
          </a:bodyPr>
          <a:lstStyle>
            <a:lvl1pPr>
              <a:defRPr/>
            </a:lvl1pPr>
          </a:lstStyle>
          <a:p>
            <a:r>
              <a:rPr lang="en-US"/>
              <a:t>Click to add title</a:t>
            </a:r>
            <a:endParaRPr lang="en-IN"/>
          </a:p>
        </p:txBody>
      </p:sp>
      <p:sp>
        <p:nvSpPr>
          <p:cNvPr id="13" name="Text Placeholder 2">
            <a:extLst>
              <a:ext uri="{FF2B5EF4-FFF2-40B4-BE49-F238E27FC236}">
                <a16:creationId xmlns:a16="http://schemas.microsoft.com/office/drawing/2014/main" id="{A52432D1-23C6-4D60-B37F-223B9444C841}"/>
              </a:ext>
            </a:extLst>
          </p:cNvPr>
          <p:cNvSpPr>
            <a:spLocks noGrp="1"/>
          </p:cNvSpPr>
          <p:nvPr>
            <p:ph idx="12" hasCustomPrompt="1"/>
          </p:nvPr>
        </p:nvSpPr>
        <p:spPr>
          <a:xfrm>
            <a:off x="8077038" y="1341438"/>
            <a:ext cx="3780000" cy="5075237"/>
          </a:xfrm>
          <a:prstGeom prst="rect">
            <a:avLst/>
          </a:prstGeom>
        </p:spPr>
        <p:txBody>
          <a:bodyPr vert="horz" lIns="91440" tIns="45720" rIns="91440" bIns="45720" rtlCol="0">
            <a:noAutofit/>
          </a:bodyPr>
          <a:lstStyle/>
          <a:p>
            <a:pPr lvl="0"/>
            <a:r>
              <a:rPr lang="en-US"/>
              <a:t>Click to edit Master text styles</a:t>
            </a:r>
          </a:p>
          <a:p>
            <a:pPr lvl="1"/>
            <a:r>
              <a:rPr lang="en-US"/>
              <a:t>Bullet level 1</a:t>
            </a:r>
          </a:p>
          <a:p>
            <a:pPr lvl="2"/>
            <a:r>
              <a:rPr lang="en-US"/>
              <a:t>Bullet level 2</a:t>
            </a:r>
          </a:p>
          <a:p>
            <a:pPr lvl="3"/>
            <a:r>
              <a:rPr lang="en-US"/>
              <a:t>Bullet level 3</a:t>
            </a:r>
          </a:p>
          <a:p>
            <a:pPr lvl="4"/>
            <a:r>
              <a:rPr lang="en-US"/>
              <a:t>Bullet level 4</a:t>
            </a:r>
          </a:p>
        </p:txBody>
      </p:sp>
      <p:sp>
        <p:nvSpPr>
          <p:cNvPr id="22" name="Text Placeholder 2">
            <a:extLst>
              <a:ext uri="{FF2B5EF4-FFF2-40B4-BE49-F238E27FC236}">
                <a16:creationId xmlns:a16="http://schemas.microsoft.com/office/drawing/2014/main" id="{92C29FCF-5878-465F-96A7-B738BF8B6DC3}"/>
              </a:ext>
            </a:extLst>
          </p:cNvPr>
          <p:cNvSpPr>
            <a:spLocks noGrp="1"/>
          </p:cNvSpPr>
          <p:nvPr>
            <p:ph idx="13" hasCustomPrompt="1"/>
          </p:nvPr>
        </p:nvSpPr>
        <p:spPr>
          <a:xfrm>
            <a:off x="4206001" y="1341438"/>
            <a:ext cx="3780000" cy="5075237"/>
          </a:xfrm>
          <a:prstGeom prst="rect">
            <a:avLst/>
          </a:prstGeom>
        </p:spPr>
        <p:txBody>
          <a:bodyPr vert="horz" lIns="91440" tIns="45720" rIns="91440" bIns="45720" rtlCol="0">
            <a:noAutofit/>
          </a:bodyPr>
          <a:lstStyle/>
          <a:p>
            <a:pPr lvl="0"/>
            <a:r>
              <a:rPr lang="en-US"/>
              <a:t>Click to edit Master text styles</a:t>
            </a:r>
          </a:p>
          <a:p>
            <a:pPr lvl="1"/>
            <a:r>
              <a:rPr lang="en-US"/>
              <a:t>Bullet level 1</a:t>
            </a:r>
          </a:p>
          <a:p>
            <a:pPr lvl="2"/>
            <a:r>
              <a:rPr lang="en-US"/>
              <a:t>Bullet level 2</a:t>
            </a:r>
          </a:p>
          <a:p>
            <a:pPr lvl="3"/>
            <a:r>
              <a:rPr lang="en-US"/>
              <a:t>Bullet level 3</a:t>
            </a:r>
          </a:p>
          <a:p>
            <a:pPr lvl="4"/>
            <a:r>
              <a:rPr lang="en-US"/>
              <a:t>Bullet level 4</a:t>
            </a:r>
          </a:p>
        </p:txBody>
      </p:sp>
      <p:sp>
        <p:nvSpPr>
          <p:cNvPr id="14" name="Slide Number Placeholder 5">
            <a:extLst>
              <a:ext uri="{FF2B5EF4-FFF2-40B4-BE49-F238E27FC236}">
                <a16:creationId xmlns:a16="http://schemas.microsoft.com/office/drawing/2014/main" id="{E7291E16-3CD6-4F15-A9CD-88C7C06EB805}"/>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23" name="Footer Placeholder 4">
            <a:extLst>
              <a:ext uri="{FF2B5EF4-FFF2-40B4-BE49-F238E27FC236}">
                <a16:creationId xmlns:a16="http://schemas.microsoft.com/office/drawing/2014/main" id="{E474644D-8153-4A80-8AFF-1A67B2D1073D}"/>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24" name="Date Placeholder 3">
            <a:extLst>
              <a:ext uri="{FF2B5EF4-FFF2-40B4-BE49-F238E27FC236}">
                <a16:creationId xmlns:a16="http://schemas.microsoft.com/office/drawing/2014/main" id="{7402C273-D77A-4A28-9E14-FBB1E2AC86E9}"/>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cxnSp>
        <p:nvCxnSpPr>
          <p:cNvPr id="25" name="Straight Connector 24">
            <a:extLst>
              <a:ext uri="{FF2B5EF4-FFF2-40B4-BE49-F238E27FC236}">
                <a16:creationId xmlns:a16="http://schemas.microsoft.com/office/drawing/2014/main" id="{BDC29B8D-7AF4-4A64-BE36-74DD45600894}"/>
              </a:ext>
            </a:extLst>
          </p:cNvPr>
          <p:cNvCxnSpPr>
            <a:cxnSpLocks/>
            <a:endCxn id="23" idx="1"/>
          </p:cNvCxnSpPr>
          <p:nvPr userDrawn="1"/>
        </p:nvCxnSpPr>
        <p:spPr>
          <a:xfrm>
            <a:off x="0" y="6705660"/>
            <a:ext cx="334965" cy="0"/>
          </a:xfrm>
          <a:prstGeom prst="line">
            <a:avLst/>
          </a:prstGeom>
          <a:ln w="19050">
            <a:gradFill>
              <a:gsLst>
                <a:gs pos="100000">
                  <a:srgbClr val="00C2F7"/>
                </a:gs>
                <a:gs pos="0">
                  <a:srgbClr val="0387FD"/>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5B8A6A33-DBD0-44AC-895B-39F76EA60CC9}"/>
              </a:ext>
            </a:extLst>
          </p:cNvPr>
          <p:cNvCxnSpPr>
            <a:cxnSpLocks/>
          </p:cNvCxnSpPr>
          <p:nvPr userDrawn="1"/>
        </p:nvCxnSpPr>
        <p:spPr>
          <a:xfrm>
            <a:off x="1987826" y="6705660"/>
            <a:ext cx="3847975" cy="0"/>
          </a:xfrm>
          <a:prstGeom prst="line">
            <a:avLst/>
          </a:prstGeom>
          <a:ln w="19050">
            <a:gradFill>
              <a:gsLst>
                <a:gs pos="100000">
                  <a:srgbClr val="00C2F7"/>
                </a:gs>
                <a:gs pos="0">
                  <a:srgbClr val="0400FF"/>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F074110-838A-43B8-8C47-1F3BB8E4410C}"/>
              </a:ext>
            </a:extLst>
          </p:cNvPr>
          <p:cNvCxnSpPr>
            <a:cxnSpLocks/>
          </p:cNvCxnSpPr>
          <p:nvPr userDrawn="1"/>
        </p:nvCxnSpPr>
        <p:spPr>
          <a:xfrm>
            <a:off x="6356199" y="6705660"/>
            <a:ext cx="4480834" cy="0"/>
          </a:xfrm>
          <a:prstGeom prst="line">
            <a:avLst/>
          </a:prstGeom>
          <a:ln w="19050">
            <a:gradFill>
              <a:gsLst>
                <a:gs pos="100000">
                  <a:srgbClr val="0400FF"/>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4DD8BF1-7E55-4670-8ED7-F98551BB2697}"/>
              </a:ext>
            </a:extLst>
          </p:cNvPr>
          <p:cNvCxnSpPr>
            <a:cxnSpLocks/>
          </p:cNvCxnSpPr>
          <p:nvPr userDrawn="1"/>
        </p:nvCxnSpPr>
        <p:spPr>
          <a:xfrm>
            <a:off x="11857036" y="6701128"/>
            <a:ext cx="334964" cy="4532"/>
          </a:xfrm>
          <a:prstGeom prst="line">
            <a:avLst/>
          </a:prstGeom>
          <a:ln w="19050">
            <a:gradFill>
              <a:gsLst>
                <a:gs pos="100000">
                  <a:srgbClr val="FA0951"/>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6096468"/>
      </p:ext>
    </p:extLst>
  </p:cSld>
  <p:clrMapOvr>
    <a:masterClrMapping/>
  </p:clrMapOvr>
  <p:extLst>
    <p:ext uri="{DCECCB84-F9BA-43D5-87BE-67443E8EF086}">
      <p15:sldGuideLst xmlns:p15="http://schemas.microsoft.com/office/powerpoint/2012/main"/>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mp; Picture only">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58EC8A5-A78A-4EE8-BE11-9CE1019EE4D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2115" y="345470"/>
            <a:ext cx="142875" cy="476250"/>
          </a:xfrm>
          <a:prstGeom prst="rect">
            <a:avLst/>
          </a:prstGeom>
        </p:spPr>
      </p:pic>
      <p:pic>
        <p:nvPicPr>
          <p:cNvPr id="15" name="Graphic 14">
            <a:extLst>
              <a:ext uri="{FF2B5EF4-FFF2-40B4-BE49-F238E27FC236}">
                <a16:creationId xmlns:a16="http://schemas.microsoft.com/office/drawing/2014/main" id="{000D45B3-B395-4704-99DF-5A84F8410F83}"/>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38932" y="0"/>
            <a:ext cx="1020002" cy="720000"/>
          </a:xfrm>
          <a:prstGeom prst="rect">
            <a:avLst/>
          </a:prstGeom>
        </p:spPr>
      </p:pic>
      <p:sp>
        <p:nvSpPr>
          <p:cNvPr id="21" name="Title Placeholder 1">
            <a:extLst>
              <a:ext uri="{FF2B5EF4-FFF2-40B4-BE49-F238E27FC236}">
                <a16:creationId xmlns:a16="http://schemas.microsoft.com/office/drawing/2014/main" id="{996C9691-EDBB-4DEF-87A7-5D41B423DC91}"/>
              </a:ext>
            </a:extLst>
          </p:cNvPr>
          <p:cNvSpPr>
            <a:spLocks noGrp="1"/>
          </p:cNvSpPr>
          <p:nvPr>
            <p:ph type="title" hasCustomPrompt="1"/>
          </p:nvPr>
        </p:nvSpPr>
        <p:spPr>
          <a:xfrm>
            <a:off x="334963" y="333375"/>
            <a:ext cx="11522075" cy="488345"/>
          </a:xfrm>
          <a:prstGeom prst="rect">
            <a:avLst/>
          </a:prstGeom>
        </p:spPr>
        <p:txBody>
          <a:bodyPr vert="horz" lIns="91440" tIns="45720" rIns="91440" bIns="45720" rtlCol="0" anchor="t">
            <a:noAutofit/>
          </a:bodyPr>
          <a:lstStyle>
            <a:lvl1pPr>
              <a:defRPr/>
            </a:lvl1pPr>
          </a:lstStyle>
          <a:p>
            <a:r>
              <a:rPr lang="en-US"/>
              <a:t>Click to add title</a:t>
            </a:r>
            <a:endParaRPr lang="en-IN"/>
          </a:p>
        </p:txBody>
      </p:sp>
      <p:sp>
        <p:nvSpPr>
          <p:cNvPr id="10" name="Picture Placeholder 2">
            <a:extLst>
              <a:ext uri="{FF2B5EF4-FFF2-40B4-BE49-F238E27FC236}">
                <a16:creationId xmlns:a16="http://schemas.microsoft.com/office/drawing/2014/main" id="{B022917E-F305-4760-8CB0-D4C7605B18F6}"/>
              </a:ext>
            </a:extLst>
          </p:cNvPr>
          <p:cNvSpPr>
            <a:spLocks noGrp="1"/>
          </p:cNvSpPr>
          <p:nvPr>
            <p:ph type="pic" idx="11" hasCustomPrompt="1"/>
          </p:nvPr>
        </p:nvSpPr>
        <p:spPr>
          <a:xfrm>
            <a:off x="334963" y="1341439"/>
            <a:ext cx="11522075" cy="5075236"/>
          </a:xfrm>
        </p:spPr>
        <p:txBody>
          <a:bodyPr>
            <a:normAutofit/>
          </a:bodyPr>
          <a:lstStyle>
            <a:lvl1pPr marL="0" indent="0">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Picture</a:t>
            </a:r>
            <a:endParaRPr lang="en-IN"/>
          </a:p>
        </p:txBody>
      </p:sp>
      <p:sp>
        <p:nvSpPr>
          <p:cNvPr id="11" name="Slide Number Placeholder 5">
            <a:extLst>
              <a:ext uri="{FF2B5EF4-FFF2-40B4-BE49-F238E27FC236}">
                <a16:creationId xmlns:a16="http://schemas.microsoft.com/office/drawing/2014/main" id="{158C7094-16D5-413B-8E34-C51B56AF0F88}"/>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13" name="Footer Placeholder 4">
            <a:extLst>
              <a:ext uri="{FF2B5EF4-FFF2-40B4-BE49-F238E27FC236}">
                <a16:creationId xmlns:a16="http://schemas.microsoft.com/office/drawing/2014/main" id="{A1EAD070-1916-4A56-BA1D-63236366DAB8}"/>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14" name="Date Placeholder 3">
            <a:extLst>
              <a:ext uri="{FF2B5EF4-FFF2-40B4-BE49-F238E27FC236}">
                <a16:creationId xmlns:a16="http://schemas.microsoft.com/office/drawing/2014/main" id="{0A15B013-F888-4EA0-8C62-8A85B687A26C}"/>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cxnSp>
        <p:nvCxnSpPr>
          <p:cNvPr id="16" name="Straight Connector 15">
            <a:extLst>
              <a:ext uri="{FF2B5EF4-FFF2-40B4-BE49-F238E27FC236}">
                <a16:creationId xmlns:a16="http://schemas.microsoft.com/office/drawing/2014/main" id="{DF98BC63-669F-4CC7-9DD3-BFE0DB0188D1}"/>
              </a:ext>
            </a:extLst>
          </p:cNvPr>
          <p:cNvCxnSpPr>
            <a:cxnSpLocks/>
            <a:endCxn id="13" idx="1"/>
          </p:cNvCxnSpPr>
          <p:nvPr userDrawn="1"/>
        </p:nvCxnSpPr>
        <p:spPr>
          <a:xfrm>
            <a:off x="0" y="6705660"/>
            <a:ext cx="334965" cy="0"/>
          </a:xfrm>
          <a:prstGeom prst="line">
            <a:avLst/>
          </a:prstGeom>
          <a:ln w="19050">
            <a:gradFill>
              <a:gsLst>
                <a:gs pos="100000">
                  <a:srgbClr val="00C2F7"/>
                </a:gs>
                <a:gs pos="0">
                  <a:srgbClr val="0387FD"/>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3EACB38-D02D-4A5B-95D8-64F5587E9C57}"/>
              </a:ext>
            </a:extLst>
          </p:cNvPr>
          <p:cNvCxnSpPr>
            <a:cxnSpLocks/>
          </p:cNvCxnSpPr>
          <p:nvPr userDrawn="1"/>
        </p:nvCxnSpPr>
        <p:spPr>
          <a:xfrm>
            <a:off x="1987826" y="6705660"/>
            <a:ext cx="3847975" cy="0"/>
          </a:xfrm>
          <a:prstGeom prst="line">
            <a:avLst/>
          </a:prstGeom>
          <a:ln w="19050">
            <a:gradFill>
              <a:gsLst>
                <a:gs pos="100000">
                  <a:srgbClr val="00C2F7"/>
                </a:gs>
                <a:gs pos="0">
                  <a:srgbClr val="0400FF"/>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1DF567CB-3770-4BEC-98E4-CE6213589F10}"/>
              </a:ext>
            </a:extLst>
          </p:cNvPr>
          <p:cNvCxnSpPr>
            <a:cxnSpLocks/>
          </p:cNvCxnSpPr>
          <p:nvPr userDrawn="1"/>
        </p:nvCxnSpPr>
        <p:spPr>
          <a:xfrm>
            <a:off x="6356199" y="6705660"/>
            <a:ext cx="4480834" cy="0"/>
          </a:xfrm>
          <a:prstGeom prst="line">
            <a:avLst/>
          </a:prstGeom>
          <a:ln w="19050">
            <a:gradFill>
              <a:gsLst>
                <a:gs pos="100000">
                  <a:srgbClr val="0400FF"/>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F3618BB5-4157-4B5A-8548-308E2D285BCD}"/>
              </a:ext>
            </a:extLst>
          </p:cNvPr>
          <p:cNvCxnSpPr>
            <a:cxnSpLocks/>
          </p:cNvCxnSpPr>
          <p:nvPr userDrawn="1"/>
        </p:nvCxnSpPr>
        <p:spPr>
          <a:xfrm>
            <a:off x="11857036" y="6701128"/>
            <a:ext cx="334964" cy="4532"/>
          </a:xfrm>
          <a:prstGeom prst="line">
            <a:avLst/>
          </a:prstGeom>
          <a:ln w="19050">
            <a:gradFill>
              <a:gsLst>
                <a:gs pos="100000">
                  <a:srgbClr val="FA0951"/>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6198449"/>
      </p:ext>
    </p:extLst>
  </p:cSld>
  <p:clrMapOvr>
    <a:masterClrMapping/>
  </p:clrMapOvr>
  <p:extLst>
    <p:ext uri="{DCECCB84-F9BA-43D5-87BE-67443E8EF086}">
      <p15:sldGuideLst xmlns:p15="http://schemas.microsoft.com/office/powerpoint/2012/main"/>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Subtile &amp; Picture only">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58EC8A5-A78A-4EE8-BE11-9CE1019EE4D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2115" y="345470"/>
            <a:ext cx="142875" cy="476250"/>
          </a:xfrm>
          <a:prstGeom prst="rect">
            <a:avLst/>
          </a:prstGeom>
        </p:spPr>
      </p:pic>
      <p:pic>
        <p:nvPicPr>
          <p:cNvPr id="15" name="Graphic 14">
            <a:extLst>
              <a:ext uri="{FF2B5EF4-FFF2-40B4-BE49-F238E27FC236}">
                <a16:creationId xmlns:a16="http://schemas.microsoft.com/office/drawing/2014/main" id="{000D45B3-B395-4704-99DF-5A84F8410F83}"/>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38932" y="0"/>
            <a:ext cx="1020002" cy="720000"/>
          </a:xfrm>
          <a:prstGeom prst="rect">
            <a:avLst/>
          </a:prstGeom>
        </p:spPr>
      </p:pic>
      <p:sp>
        <p:nvSpPr>
          <p:cNvPr id="16" name="Text Placeholder 4">
            <a:extLst>
              <a:ext uri="{FF2B5EF4-FFF2-40B4-BE49-F238E27FC236}">
                <a16:creationId xmlns:a16="http://schemas.microsoft.com/office/drawing/2014/main" id="{59E45352-C011-443A-A308-ADC5A7F2F919}"/>
              </a:ext>
            </a:extLst>
          </p:cNvPr>
          <p:cNvSpPr>
            <a:spLocks noGrp="1"/>
          </p:cNvSpPr>
          <p:nvPr>
            <p:ph type="body" sz="quarter" idx="10" hasCustomPrompt="1"/>
          </p:nvPr>
        </p:nvSpPr>
        <p:spPr>
          <a:xfrm>
            <a:off x="333066" y="864088"/>
            <a:ext cx="11525868" cy="402737"/>
          </a:xfrm>
        </p:spPr>
        <p:txBody>
          <a:bodyPr anchor="b"/>
          <a:lstStyle>
            <a:lvl1pPr>
              <a:defRPr sz="2400">
                <a:latin typeface="+mj-lt"/>
              </a:defRPr>
            </a:lvl1pPr>
          </a:lstStyle>
          <a:p>
            <a:pPr lvl="0"/>
            <a:r>
              <a:rPr lang="en-US"/>
              <a:t>Click to add subtitle</a:t>
            </a:r>
          </a:p>
        </p:txBody>
      </p:sp>
      <p:sp>
        <p:nvSpPr>
          <p:cNvPr id="21" name="Title Placeholder 1">
            <a:extLst>
              <a:ext uri="{FF2B5EF4-FFF2-40B4-BE49-F238E27FC236}">
                <a16:creationId xmlns:a16="http://schemas.microsoft.com/office/drawing/2014/main" id="{996C9691-EDBB-4DEF-87A7-5D41B423DC91}"/>
              </a:ext>
            </a:extLst>
          </p:cNvPr>
          <p:cNvSpPr>
            <a:spLocks noGrp="1"/>
          </p:cNvSpPr>
          <p:nvPr>
            <p:ph type="title" hasCustomPrompt="1"/>
          </p:nvPr>
        </p:nvSpPr>
        <p:spPr>
          <a:xfrm>
            <a:off x="334963" y="333375"/>
            <a:ext cx="11522075" cy="488345"/>
          </a:xfrm>
          <a:prstGeom prst="rect">
            <a:avLst/>
          </a:prstGeom>
        </p:spPr>
        <p:txBody>
          <a:bodyPr vert="horz" lIns="91440" tIns="45720" rIns="91440" bIns="45720" rtlCol="0" anchor="t">
            <a:noAutofit/>
          </a:bodyPr>
          <a:lstStyle>
            <a:lvl1pPr>
              <a:defRPr/>
            </a:lvl1pPr>
          </a:lstStyle>
          <a:p>
            <a:r>
              <a:rPr lang="en-US"/>
              <a:t>Click to add title</a:t>
            </a:r>
            <a:endParaRPr lang="en-IN"/>
          </a:p>
        </p:txBody>
      </p:sp>
      <p:sp>
        <p:nvSpPr>
          <p:cNvPr id="10" name="Picture Placeholder 2">
            <a:extLst>
              <a:ext uri="{FF2B5EF4-FFF2-40B4-BE49-F238E27FC236}">
                <a16:creationId xmlns:a16="http://schemas.microsoft.com/office/drawing/2014/main" id="{B022917E-F305-4760-8CB0-D4C7605B18F6}"/>
              </a:ext>
            </a:extLst>
          </p:cNvPr>
          <p:cNvSpPr>
            <a:spLocks noGrp="1"/>
          </p:cNvSpPr>
          <p:nvPr>
            <p:ph type="pic" idx="11" hasCustomPrompt="1"/>
          </p:nvPr>
        </p:nvSpPr>
        <p:spPr>
          <a:xfrm>
            <a:off x="334963" y="1341439"/>
            <a:ext cx="11522075" cy="5075236"/>
          </a:xfrm>
        </p:spPr>
        <p:txBody>
          <a:bodyPr>
            <a:normAutofit/>
          </a:bodyPr>
          <a:lstStyle>
            <a:lvl1pPr marL="0" indent="0">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Picture</a:t>
            </a:r>
            <a:endParaRPr lang="en-IN"/>
          </a:p>
        </p:txBody>
      </p:sp>
      <p:sp>
        <p:nvSpPr>
          <p:cNvPr id="11" name="Slide Number Placeholder 5">
            <a:extLst>
              <a:ext uri="{FF2B5EF4-FFF2-40B4-BE49-F238E27FC236}">
                <a16:creationId xmlns:a16="http://schemas.microsoft.com/office/drawing/2014/main" id="{B173C4D1-BC04-4260-A910-A06CA8A25802}"/>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13" name="Footer Placeholder 4">
            <a:extLst>
              <a:ext uri="{FF2B5EF4-FFF2-40B4-BE49-F238E27FC236}">
                <a16:creationId xmlns:a16="http://schemas.microsoft.com/office/drawing/2014/main" id="{C00BF528-72F5-4459-8FBC-AC0AE6AA030A}"/>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14" name="Date Placeholder 3">
            <a:extLst>
              <a:ext uri="{FF2B5EF4-FFF2-40B4-BE49-F238E27FC236}">
                <a16:creationId xmlns:a16="http://schemas.microsoft.com/office/drawing/2014/main" id="{18851475-17CB-485E-B89C-5C9B8FDA398E}"/>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cxnSp>
        <p:nvCxnSpPr>
          <p:cNvPr id="20" name="Straight Connector 19">
            <a:extLst>
              <a:ext uri="{FF2B5EF4-FFF2-40B4-BE49-F238E27FC236}">
                <a16:creationId xmlns:a16="http://schemas.microsoft.com/office/drawing/2014/main" id="{CFCF8BC6-1C9D-4EB7-963C-C729829C3F8B}"/>
              </a:ext>
            </a:extLst>
          </p:cNvPr>
          <p:cNvCxnSpPr>
            <a:cxnSpLocks/>
            <a:endCxn id="13" idx="1"/>
          </p:cNvCxnSpPr>
          <p:nvPr userDrawn="1"/>
        </p:nvCxnSpPr>
        <p:spPr>
          <a:xfrm>
            <a:off x="0" y="6705660"/>
            <a:ext cx="334965" cy="0"/>
          </a:xfrm>
          <a:prstGeom prst="line">
            <a:avLst/>
          </a:prstGeom>
          <a:ln w="19050">
            <a:gradFill>
              <a:gsLst>
                <a:gs pos="100000">
                  <a:srgbClr val="00C2F7"/>
                </a:gs>
                <a:gs pos="0">
                  <a:srgbClr val="0387FD"/>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7E22948-311A-4760-BC3D-E2D7F2464455}"/>
              </a:ext>
            </a:extLst>
          </p:cNvPr>
          <p:cNvCxnSpPr>
            <a:cxnSpLocks/>
          </p:cNvCxnSpPr>
          <p:nvPr userDrawn="1"/>
        </p:nvCxnSpPr>
        <p:spPr>
          <a:xfrm>
            <a:off x="1987826" y="6705660"/>
            <a:ext cx="3847975" cy="0"/>
          </a:xfrm>
          <a:prstGeom prst="line">
            <a:avLst/>
          </a:prstGeom>
          <a:ln w="19050">
            <a:gradFill>
              <a:gsLst>
                <a:gs pos="100000">
                  <a:srgbClr val="00C2F7"/>
                </a:gs>
                <a:gs pos="0">
                  <a:srgbClr val="0400FF"/>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C8E281A-DF57-413D-BA0B-260A12611710}"/>
              </a:ext>
            </a:extLst>
          </p:cNvPr>
          <p:cNvCxnSpPr>
            <a:cxnSpLocks/>
          </p:cNvCxnSpPr>
          <p:nvPr userDrawn="1"/>
        </p:nvCxnSpPr>
        <p:spPr>
          <a:xfrm>
            <a:off x="6356199" y="6705660"/>
            <a:ext cx="4480834" cy="0"/>
          </a:xfrm>
          <a:prstGeom prst="line">
            <a:avLst/>
          </a:prstGeom>
          <a:ln w="19050">
            <a:gradFill>
              <a:gsLst>
                <a:gs pos="100000">
                  <a:srgbClr val="0400FF"/>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ACAFDB8-0FA8-4F0E-AFE1-9E92279B3871}"/>
              </a:ext>
            </a:extLst>
          </p:cNvPr>
          <p:cNvCxnSpPr>
            <a:cxnSpLocks/>
          </p:cNvCxnSpPr>
          <p:nvPr userDrawn="1"/>
        </p:nvCxnSpPr>
        <p:spPr>
          <a:xfrm>
            <a:off x="11857036" y="6701128"/>
            <a:ext cx="334964" cy="4532"/>
          </a:xfrm>
          <a:prstGeom prst="line">
            <a:avLst/>
          </a:prstGeom>
          <a:ln w="19050">
            <a:gradFill>
              <a:gsLst>
                <a:gs pos="100000">
                  <a:srgbClr val="FA0951"/>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5488046"/>
      </p:ext>
    </p:extLst>
  </p:cSld>
  <p:clrMapOvr>
    <a:masterClrMapping/>
  </p:clrMapOvr>
  <p:extLst>
    <p:ext uri="{DCECCB84-F9BA-43D5-87BE-67443E8EF086}">
      <p15:sldGuideLst xmlns:p15="http://schemas.microsoft.com/office/powerpoint/2012/main"/>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58EC8A5-A78A-4EE8-BE11-9CE1019EE4D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2115" y="345470"/>
            <a:ext cx="142875" cy="476250"/>
          </a:xfrm>
          <a:prstGeom prst="rect">
            <a:avLst/>
          </a:prstGeom>
        </p:spPr>
      </p:pic>
      <p:pic>
        <p:nvPicPr>
          <p:cNvPr id="15" name="Graphic 14">
            <a:extLst>
              <a:ext uri="{FF2B5EF4-FFF2-40B4-BE49-F238E27FC236}">
                <a16:creationId xmlns:a16="http://schemas.microsoft.com/office/drawing/2014/main" id="{000D45B3-B395-4704-99DF-5A84F8410F83}"/>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38932" y="0"/>
            <a:ext cx="1020002" cy="720000"/>
          </a:xfrm>
          <a:prstGeom prst="rect">
            <a:avLst/>
          </a:prstGeom>
        </p:spPr>
      </p:pic>
      <p:sp>
        <p:nvSpPr>
          <p:cNvPr id="16" name="Text Placeholder 4">
            <a:extLst>
              <a:ext uri="{FF2B5EF4-FFF2-40B4-BE49-F238E27FC236}">
                <a16:creationId xmlns:a16="http://schemas.microsoft.com/office/drawing/2014/main" id="{59E45352-C011-443A-A308-ADC5A7F2F919}"/>
              </a:ext>
            </a:extLst>
          </p:cNvPr>
          <p:cNvSpPr>
            <a:spLocks noGrp="1"/>
          </p:cNvSpPr>
          <p:nvPr>
            <p:ph type="body" sz="quarter" idx="10" hasCustomPrompt="1"/>
          </p:nvPr>
        </p:nvSpPr>
        <p:spPr>
          <a:xfrm>
            <a:off x="333066" y="864088"/>
            <a:ext cx="11525868" cy="402737"/>
          </a:xfrm>
        </p:spPr>
        <p:txBody>
          <a:bodyPr anchor="b"/>
          <a:lstStyle>
            <a:lvl1pPr>
              <a:defRPr sz="2400">
                <a:latin typeface="+mj-lt"/>
              </a:defRPr>
            </a:lvl1pPr>
          </a:lstStyle>
          <a:p>
            <a:pPr lvl="0"/>
            <a:r>
              <a:rPr lang="en-US"/>
              <a:t>Click to add subtitle</a:t>
            </a:r>
          </a:p>
        </p:txBody>
      </p:sp>
      <p:sp>
        <p:nvSpPr>
          <p:cNvPr id="21" name="Title Placeholder 1">
            <a:extLst>
              <a:ext uri="{FF2B5EF4-FFF2-40B4-BE49-F238E27FC236}">
                <a16:creationId xmlns:a16="http://schemas.microsoft.com/office/drawing/2014/main" id="{996C9691-EDBB-4DEF-87A7-5D41B423DC91}"/>
              </a:ext>
            </a:extLst>
          </p:cNvPr>
          <p:cNvSpPr>
            <a:spLocks noGrp="1"/>
          </p:cNvSpPr>
          <p:nvPr>
            <p:ph type="title" hasCustomPrompt="1"/>
          </p:nvPr>
        </p:nvSpPr>
        <p:spPr>
          <a:xfrm>
            <a:off x="334963" y="333375"/>
            <a:ext cx="11522075" cy="488345"/>
          </a:xfrm>
          <a:prstGeom prst="rect">
            <a:avLst/>
          </a:prstGeom>
        </p:spPr>
        <p:txBody>
          <a:bodyPr vert="horz" lIns="91440" tIns="45720" rIns="91440" bIns="45720" rtlCol="0" anchor="t">
            <a:noAutofit/>
          </a:bodyPr>
          <a:lstStyle>
            <a:lvl1pPr>
              <a:defRPr/>
            </a:lvl1pPr>
          </a:lstStyle>
          <a:p>
            <a:r>
              <a:rPr lang="en-US"/>
              <a:t>Click to add title</a:t>
            </a:r>
            <a:endParaRPr lang="en-IN"/>
          </a:p>
        </p:txBody>
      </p:sp>
      <p:sp>
        <p:nvSpPr>
          <p:cNvPr id="11" name="Slide Number Placeholder 5">
            <a:extLst>
              <a:ext uri="{FF2B5EF4-FFF2-40B4-BE49-F238E27FC236}">
                <a16:creationId xmlns:a16="http://schemas.microsoft.com/office/drawing/2014/main" id="{B173C4D1-BC04-4260-A910-A06CA8A25802}"/>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13" name="Footer Placeholder 4">
            <a:extLst>
              <a:ext uri="{FF2B5EF4-FFF2-40B4-BE49-F238E27FC236}">
                <a16:creationId xmlns:a16="http://schemas.microsoft.com/office/drawing/2014/main" id="{C00BF528-72F5-4459-8FBC-AC0AE6AA030A}"/>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14" name="Date Placeholder 3">
            <a:extLst>
              <a:ext uri="{FF2B5EF4-FFF2-40B4-BE49-F238E27FC236}">
                <a16:creationId xmlns:a16="http://schemas.microsoft.com/office/drawing/2014/main" id="{18851475-17CB-485E-B89C-5C9B8FDA398E}"/>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cxnSp>
        <p:nvCxnSpPr>
          <p:cNvPr id="20" name="Straight Connector 19">
            <a:extLst>
              <a:ext uri="{FF2B5EF4-FFF2-40B4-BE49-F238E27FC236}">
                <a16:creationId xmlns:a16="http://schemas.microsoft.com/office/drawing/2014/main" id="{CFCF8BC6-1C9D-4EB7-963C-C729829C3F8B}"/>
              </a:ext>
            </a:extLst>
          </p:cNvPr>
          <p:cNvCxnSpPr>
            <a:cxnSpLocks/>
            <a:endCxn id="13" idx="1"/>
          </p:cNvCxnSpPr>
          <p:nvPr userDrawn="1"/>
        </p:nvCxnSpPr>
        <p:spPr>
          <a:xfrm>
            <a:off x="0" y="6705660"/>
            <a:ext cx="334965" cy="0"/>
          </a:xfrm>
          <a:prstGeom prst="line">
            <a:avLst/>
          </a:prstGeom>
          <a:ln w="19050">
            <a:gradFill>
              <a:gsLst>
                <a:gs pos="100000">
                  <a:srgbClr val="00C2F7"/>
                </a:gs>
                <a:gs pos="0">
                  <a:srgbClr val="0387FD"/>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7E22948-311A-4760-BC3D-E2D7F2464455}"/>
              </a:ext>
            </a:extLst>
          </p:cNvPr>
          <p:cNvCxnSpPr>
            <a:cxnSpLocks/>
          </p:cNvCxnSpPr>
          <p:nvPr userDrawn="1"/>
        </p:nvCxnSpPr>
        <p:spPr>
          <a:xfrm>
            <a:off x="1987826" y="6705660"/>
            <a:ext cx="3847975" cy="0"/>
          </a:xfrm>
          <a:prstGeom prst="line">
            <a:avLst/>
          </a:prstGeom>
          <a:ln w="19050">
            <a:gradFill>
              <a:gsLst>
                <a:gs pos="100000">
                  <a:srgbClr val="00C2F7"/>
                </a:gs>
                <a:gs pos="0">
                  <a:srgbClr val="0400FF"/>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C8E281A-DF57-413D-BA0B-260A12611710}"/>
              </a:ext>
            </a:extLst>
          </p:cNvPr>
          <p:cNvCxnSpPr>
            <a:cxnSpLocks/>
          </p:cNvCxnSpPr>
          <p:nvPr userDrawn="1"/>
        </p:nvCxnSpPr>
        <p:spPr>
          <a:xfrm>
            <a:off x="6356199" y="6705660"/>
            <a:ext cx="4480834" cy="0"/>
          </a:xfrm>
          <a:prstGeom prst="line">
            <a:avLst/>
          </a:prstGeom>
          <a:ln w="19050">
            <a:gradFill>
              <a:gsLst>
                <a:gs pos="100000">
                  <a:srgbClr val="0400FF"/>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ACAFDB8-0FA8-4F0E-AFE1-9E92279B3871}"/>
              </a:ext>
            </a:extLst>
          </p:cNvPr>
          <p:cNvCxnSpPr>
            <a:cxnSpLocks/>
          </p:cNvCxnSpPr>
          <p:nvPr userDrawn="1"/>
        </p:nvCxnSpPr>
        <p:spPr>
          <a:xfrm>
            <a:off x="11857036" y="6701128"/>
            <a:ext cx="334964" cy="4532"/>
          </a:xfrm>
          <a:prstGeom prst="line">
            <a:avLst/>
          </a:prstGeom>
          <a:ln w="19050">
            <a:gradFill>
              <a:gsLst>
                <a:gs pos="100000">
                  <a:srgbClr val="FA0951"/>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sp>
        <p:nvSpPr>
          <p:cNvPr id="17" name="Picture Placeholder 16">
            <a:extLst>
              <a:ext uri="{FF2B5EF4-FFF2-40B4-BE49-F238E27FC236}">
                <a16:creationId xmlns:a16="http://schemas.microsoft.com/office/drawing/2014/main" id="{59AB6877-FAA2-4AA2-BF5D-564126828A66}"/>
              </a:ext>
            </a:extLst>
          </p:cNvPr>
          <p:cNvSpPr>
            <a:spLocks noGrp="1"/>
          </p:cNvSpPr>
          <p:nvPr>
            <p:ph type="pic" sz="quarter" idx="12"/>
          </p:nvPr>
        </p:nvSpPr>
        <p:spPr>
          <a:xfrm>
            <a:off x="2032734" y="5812992"/>
            <a:ext cx="1366714" cy="612559"/>
          </a:xfrm>
          <a:custGeom>
            <a:avLst/>
            <a:gdLst>
              <a:gd name="connsiteX0" fmla="*/ 0 w 1366714"/>
              <a:gd name="connsiteY0" fmla="*/ 0 h 612559"/>
              <a:gd name="connsiteX1" fmla="*/ 1366714 w 1366714"/>
              <a:gd name="connsiteY1" fmla="*/ 0 h 612559"/>
              <a:gd name="connsiteX2" fmla="*/ 1366714 w 1366714"/>
              <a:gd name="connsiteY2" fmla="*/ 612559 h 612559"/>
              <a:gd name="connsiteX3" fmla="*/ 0 w 1366714"/>
              <a:gd name="connsiteY3" fmla="*/ 612559 h 612559"/>
            </a:gdLst>
            <a:ahLst/>
            <a:cxnLst>
              <a:cxn ang="0">
                <a:pos x="connsiteX0" y="connsiteY0"/>
              </a:cxn>
              <a:cxn ang="0">
                <a:pos x="connsiteX1" y="connsiteY1"/>
              </a:cxn>
              <a:cxn ang="0">
                <a:pos x="connsiteX2" y="connsiteY2"/>
              </a:cxn>
              <a:cxn ang="0">
                <a:pos x="connsiteX3" y="connsiteY3"/>
              </a:cxn>
            </a:cxnLst>
            <a:rect l="l" t="t" r="r" b="b"/>
            <a:pathLst>
              <a:path w="1366714" h="612559">
                <a:moveTo>
                  <a:pt x="0" y="0"/>
                </a:moveTo>
                <a:lnTo>
                  <a:pt x="1366714" y="0"/>
                </a:lnTo>
                <a:lnTo>
                  <a:pt x="1366714" y="612559"/>
                </a:lnTo>
                <a:lnTo>
                  <a:pt x="0" y="612559"/>
                </a:lnTo>
                <a:close/>
              </a:path>
            </a:pathLst>
          </a:custGeom>
          <a:ln>
            <a:solidFill>
              <a:srgbClr val="E5AE09"/>
            </a:solidFill>
            <a:prstDash val="sysDash"/>
          </a:ln>
          <a:effectLst>
            <a:outerShdw blurRad="50800" dist="38100" dir="8100000" algn="tr" rotWithShape="0">
              <a:prstClr val="black">
                <a:alpha val="40000"/>
              </a:prstClr>
            </a:outerShdw>
          </a:effectLst>
        </p:spPr>
        <p:txBody>
          <a:bodyPr wrap="square">
            <a:noAutofit/>
          </a:bodyPr>
          <a:lstStyle/>
          <a:p>
            <a:r>
              <a:rPr lang="en-US"/>
              <a:t>Click icon to add picture</a:t>
            </a:r>
            <a:endParaRPr lang="en-IN"/>
          </a:p>
        </p:txBody>
      </p:sp>
      <p:grpSp>
        <p:nvGrpSpPr>
          <p:cNvPr id="18" name="Group 17">
            <a:extLst>
              <a:ext uri="{FF2B5EF4-FFF2-40B4-BE49-F238E27FC236}">
                <a16:creationId xmlns:a16="http://schemas.microsoft.com/office/drawing/2014/main" id="{30B53C39-305D-4E38-870E-C3E89D569FC1}"/>
              </a:ext>
            </a:extLst>
          </p:cNvPr>
          <p:cNvGrpSpPr/>
          <p:nvPr userDrawn="1"/>
        </p:nvGrpSpPr>
        <p:grpSpPr>
          <a:xfrm>
            <a:off x="8046128" y="1601497"/>
            <a:ext cx="3812806" cy="3820640"/>
            <a:chOff x="8042335" y="1639127"/>
            <a:chExt cx="3812806" cy="3820640"/>
          </a:xfrm>
        </p:grpSpPr>
        <p:sp>
          <p:nvSpPr>
            <p:cNvPr id="19" name="Rectangle: Rounded Corners 18">
              <a:extLst>
                <a:ext uri="{FF2B5EF4-FFF2-40B4-BE49-F238E27FC236}">
                  <a16:creationId xmlns:a16="http://schemas.microsoft.com/office/drawing/2014/main" id="{633DB095-121C-4E99-99A0-2439CABAFAE4}"/>
                </a:ext>
              </a:extLst>
            </p:cNvPr>
            <p:cNvSpPr/>
            <p:nvPr/>
          </p:nvSpPr>
          <p:spPr>
            <a:xfrm>
              <a:off x="8044232" y="1639127"/>
              <a:ext cx="3809012" cy="3820640"/>
            </a:xfrm>
            <a:prstGeom prst="roundRect">
              <a:avLst>
                <a:gd name="adj" fmla="val 1343"/>
              </a:avLst>
            </a:prstGeom>
            <a:noFill/>
            <a:ln>
              <a:solidFill>
                <a:srgbClr val="E5AE09"/>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Rounded Corners 24">
              <a:extLst>
                <a:ext uri="{FF2B5EF4-FFF2-40B4-BE49-F238E27FC236}">
                  <a16:creationId xmlns:a16="http://schemas.microsoft.com/office/drawing/2014/main" id="{EAFE4B3C-3626-467A-AC04-EFA589B99F07}"/>
                </a:ext>
              </a:extLst>
            </p:cNvPr>
            <p:cNvSpPr/>
            <p:nvPr/>
          </p:nvSpPr>
          <p:spPr>
            <a:xfrm>
              <a:off x="8042335" y="1639127"/>
              <a:ext cx="3812806" cy="402737"/>
            </a:xfrm>
            <a:prstGeom prst="roundRect">
              <a:avLst>
                <a:gd name="adj" fmla="val 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a:solidFill>
                    <a:srgbClr val="FFC000"/>
                  </a:solidFill>
                </a:rPr>
                <a:t>BENEFITS DELIVERED</a:t>
              </a:r>
            </a:p>
          </p:txBody>
        </p:sp>
      </p:grpSp>
      <p:grpSp>
        <p:nvGrpSpPr>
          <p:cNvPr id="26" name="Group 25">
            <a:extLst>
              <a:ext uri="{FF2B5EF4-FFF2-40B4-BE49-F238E27FC236}">
                <a16:creationId xmlns:a16="http://schemas.microsoft.com/office/drawing/2014/main" id="{0F8AC971-FC1C-47A5-AB4F-AAF78996AC88}"/>
              </a:ext>
            </a:extLst>
          </p:cNvPr>
          <p:cNvGrpSpPr/>
          <p:nvPr userDrawn="1"/>
        </p:nvGrpSpPr>
        <p:grpSpPr>
          <a:xfrm>
            <a:off x="336859" y="1601497"/>
            <a:ext cx="3812806" cy="3820640"/>
            <a:chOff x="333066" y="1639127"/>
            <a:chExt cx="3812806" cy="3820640"/>
          </a:xfrm>
        </p:grpSpPr>
        <p:sp>
          <p:nvSpPr>
            <p:cNvPr id="27" name="Rectangle: Rounded Corners 26">
              <a:extLst>
                <a:ext uri="{FF2B5EF4-FFF2-40B4-BE49-F238E27FC236}">
                  <a16:creationId xmlns:a16="http://schemas.microsoft.com/office/drawing/2014/main" id="{CBA68E39-726B-4E6B-A721-0B6BB8E7CAAB}"/>
                </a:ext>
              </a:extLst>
            </p:cNvPr>
            <p:cNvSpPr/>
            <p:nvPr/>
          </p:nvSpPr>
          <p:spPr>
            <a:xfrm>
              <a:off x="336859" y="1639127"/>
              <a:ext cx="3809012" cy="3820640"/>
            </a:xfrm>
            <a:prstGeom prst="roundRect">
              <a:avLst>
                <a:gd name="adj" fmla="val 1343"/>
              </a:avLst>
            </a:prstGeom>
            <a:noFill/>
            <a:ln>
              <a:solidFill>
                <a:srgbClr val="E5AE09"/>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Rectangle: Rounded Corners 27">
              <a:extLst>
                <a:ext uri="{FF2B5EF4-FFF2-40B4-BE49-F238E27FC236}">
                  <a16:creationId xmlns:a16="http://schemas.microsoft.com/office/drawing/2014/main" id="{EEAAEAA2-D945-4603-B4AB-AF17C199AAF2}"/>
                </a:ext>
              </a:extLst>
            </p:cNvPr>
            <p:cNvSpPr/>
            <p:nvPr/>
          </p:nvSpPr>
          <p:spPr>
            <a:xfrm>
              <a:off x="333066" y="1639127"/>
              <a:ext cx="3812806" cy="402737"/>
            </a:xfrm>
            <a:prstGeom prst="roundRect">
              <a:avLst>
                <a:gd name="adj" fmla="val 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a:solidFill>
                    <a:srgbClr val="FFC000"/>
                  </a:solidFill>
                </a:rPr>
                <a:t>BUSINESS CHALLENGE</a:t>
              </a:r>
            </a:p>
          </p:txBody>
        </p:sp>
      </p:grpSp>
      <p:grpSp>
        <p:nvGrpSpPr>
          <p:cNvPr id="29" name="Group 28">
            <a:extLst>
              <a:ext uri="{FF2B5EF4-FFF2-40B4-BE49-F238E27FC236}">
                <a16:creationId xmlns:a16="http://schemas.microsoft.com/office/drawing/2014/main" id="{D424CFA6-1B40-491A-8CC8-04DDAC6E6499}"/>
              </a:ext>
            </a:extLst>
          </p:cNvPr>
          <p:cNvGrpSpPr/>
          <p:nvPr userDrawn="1"/>
        </p:nvGrpSpPr>
        <p:grpSpPr>
          <a:xfrm>
            <a:off x="4191493" y="1601497"/>
            <a:ext cx="3812806" cy="3820640"/>
            <a:chOff x="4187700" y="1639127"/>
            <a:chExt cx="3812806" cy="3820640"/>
          </a:xfrm>
        </p:grpSpPr>
        <p:sp>
          <p:nvSpPr>
            <p:cNvPr id="30" name="Rectangle: Rounded Corners 29">
              <a:extLst>
                <a:ext uri="{FF2B5EF4-FFF2-40B4-BE49-F238E27FC236}">
                  <a16:creationId xmlns:a16="http://schemas.microsoft.com/office/drawing/2014/main" id="{B0FC5A53-9E17-498E-BE4C-9BEB7057DCCC}"/>
                </a:ext>
              </a:extLst>
            </p:cNvPr>
            <p:cNvSpPr/>
            <p:nvPr/>
          </p:nvSpPr>
          <p:spPr>
            <a:xfrm>
              <a:off x="4191494" y="1639127"/>
              <a:ext cx="3809012" cy="3820640"/>
            </a:xfrm>
            <a:prstGeom prst="roundRect">
              <a:avLst>
                <a:gd name="adj" fmla="val 1343"/>
              </a:avLst>
            </a:prstGeom>
            <a:noFill/>
            <a:ln>
              <a:solidFill>
                <a:srgbClr val="E5AE09"/>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Rectangle: Rounded Corners 30">
              <a:extLst>
                <a:ext uri="{FF2B5EF4-FFF2-40B4-BE49-F238E27FC236}">
                  <a16:creationId xmlns:a16="http://schemas.microsoft.com/office/drawing/2014/main" id="{8854DE40-4DC0-49BB-AEC8-3D1B1DADC1A4}"/>
                </a:ext>
              </a:extLst>
            </p:cNvPr>
            <p:cNvSpPr/>
            <p:nvPr/>
          </p:nvSpPr>
          <p:spPr>
            <a:xfrm>
              <a:off x="4187700" y="1639127"/>
              <a:ext cx="3812806" cy="402737"/>
            </a:xfrm>
            <a:prstGeom prst="roundRect">
              <a:avLst>
                <a:gd name="adj" fmla="val 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a:solidFill>
                    <a:srgbClr val="FFC000"/>
                  </a:solidFill>
                </a:rPr>
                <a:t>SOLUTIONS PROVIDED</a:t>
              </a:r>
            </a:p>
          </p:txBody>
        </p:sp>
      </p:grpSp>
      <p:sp>
        <p:nvSpPr>
          <p:cNvPr id="32" name="Text Placeholder 1">
            <a:extLst>
              <a:ext uri="{FF2B5EF4-FFF2-40B4-BE49-F238E27FC236}">
                <a16:creationId xmlns:a16="http://schemas.microsoft.com/office/drawing/2014/main" id="{609684CD-8C30-41AE-97C7-FB05015D5C33}"/>
              </a:ext>
            </a:extLst>
          </p:cNvPr>
          <p:cNvSpPr txBox="1">
            <a:spLocks/>
          </p:cNvSpPr>
          <p:nvPr userDrawn="1"/>
        </p:nvSpPr>
        <p:spPr>
          <a:xfrm>
            <a:off x="333066" y="5378855"/>
            <a:ext cx="11525868" cy="402737"/>
          </a:xfrm>
          <a:prstGeom prst="rect">
            <a:avLst/>
          </a:prstGeom>
        </p:spPr>
        <p:txBody>
          <a:bodyPr vert="horz" lIns="91440" tIns="45720" rIns="91440" bIns="45720" rtlCol="0" anchor="b">
            <a:noAutofit/>
          </a:bodyPr>
          <a:lstStyle>
            <a:lvl1pPr marL="0" indent="0" algn="l" defTabSz="914400" rtl="0" eaLnBrk="1" latinLnBrk="0" hangingPunct="1">
              <a:lnSpc>
                <a:spcPct val="100000"/>
              </a:lnSpc>
              <a:spcBef>
                <a:spcPts val="300"/>
              </a:spcBef>
              <a:spcAft>
                <a:spcPts val="600"/>
              </a:spcAft>
              <a:buFont typeface="Arial" panose="020B0604020202020204" pitchFamily="34" charset="0"/>
              <a:buNone/>
              <a:defRPr sz="2400" kern="1200">
                <a:solidFill>
                  <a:schemeClr val="accent1"/>
                </a:solidFill>
                <a:latin typeface="+mj-lt"/>
                <a:ea typeface="+mn-ea"/>
                <a:cs typeface="Calibri" panose="020F0502020204030204" pitchFamily="34" charset="0"/>
              </a:defRPr>
            </a:lvl1pPr>
            <a:lvl2pPr marL="180000" indent="-180000" algn="l" defTabSz="914400" rtl="0" eaLnBrk="1" latinLnBrk="0" hangingPunct="1">
              <a:lnSpc>
                <a:spcPct val="100000"/>
              </a:lnSpc>
              <a:spcBef>
                <a:spcPts val="300"/>
              </a:spcBef>
              <a:spcAft>
                <a:spcPts val="600"/>
              </a:spcAft>
              <a:buFont typeface="Arial" panose="020B0604020202020204" pitchFamily="34" charset="0"/>
              <a:buChar char="•"/>
              <a:defRPr sz="1800" kern="1200">
                <a:solidFill>
                  <a:schemeClr val="accent1"/>
                </a:solidFill>
                <a:latin typeface="Calibri" panose="020F0502020204030204" pitchFamily="34" charset="0"/>
                <a:ea typeface="+mn-ea"/>
                <a:cs typeface="Calibri" panose="020F0502020204030204" pitchFamily="34" charset="0"/>
              </a:defRPr>
            </a:lvl2pPr>
            <a:lvl3pPr marL="360000" indent="-180000" algn="l" defTabSz="914400" rtl="0" eaLnBrk="1" latinLnBrk="0" hangingPunct="1">
              <a:lnSpc>
                <a:spcPct val="100000"/>
              </a:lnSpc>
              <a:spcBef>
                <a:spcPts val="300"/>
              </a:spcBef>
              <a:spcAft>
                <a:spcPts val="600"/>
              </a:spcAft>
              <a:buFont typeface="Arial" panose="020B0604020202020204" pitchFamily="34" charset="0"/>
              <a:buChar char="-"/>
              <a:defRPr sz="1800" kern="1200">
                <a:solidFill>
                  <a:schemeClr val="accent1"/>
                </a:solidFill>
                <a:latin typeface="Calibri" panose="020F0502020204030204" pitchFamily="34" charset="0"/>
                <a:ea typeface="+mn-ea"/>
                <a:cs typeface="Calibri" panose="020F0502020204030204" pitchFamily="34" charset="0"/>
              </a:defRPr>
            </a:lvl3pPr>
            <a:lvl4pPr marL="541338" indent="-180000" algn="l" defTabSz="914400" rtl="0" eaLnBrk="1" latinLnBrk="0" hangingPunct="1">
              <a:lnSpc>
                <a:spcPct val="100000"/>
              </a:lnSpc>
              <a:spcBef>
                <a:spcPts val="300"/>
              </a:spcBef>
              <a:spcAft>
                <a:spcPts val="600"/>
              </a:spcAft>
              <a:buFont typeface="Arial" panose="020B0604020202020204" pitchFamily="34" charset="0"/>
              <a:buChar char="•"/>
              <a:defRPr sz="1600" kern="1200">
                <a:solidFill>
                  <a:schemeClr val="accent1"/>
                </a:solidFill>
                <a:latin typeface="Calibri" panose="020F0502020204030204" pitchFamily="34" charset="0"/>
                <a:ea typeface="+mn-ea"/>
                <a:cs typeface="Calibri" panose="020F0502020204030204" pitchFamily="34" charset="0"/>
              </a:defRPr>
            </a:lvl4pPr>
            <a:lvl5pPr marL="720000" indent="-180000" algn="l" defTabSz="914400" rtl="0" eaLnBrk="1" latinLnBrk="0" hangingPunct="1">
              <a:lnSpc>
                <a:spcPct val="100000"/>
              </a:lnSpc>
              <a:spcBef>
                <a:spcPts val="300"/>
              </a:spcBef>
              <a:spcAft>
                <a:spcPts val="600"/>
              </a:spcAft>
              <a:buFont typeface="Arial" panose="020B0604020202020204" pitchFamily="34" charset="0"/>
              <a:buChar char="-"/>
              <a:defRPr sz="1600" kern="1200">
                <a:solidFill>
                  <a:schemeClr val="accent1"/>
                </a:solidFill>
                <a:latin typeface="Calibri" panose="020F0502020204030204" pitchFamily="34" charset="0"/>
                <a:ea typeface="+mn-ea"/>
                <a:cs typeface="Calibri" panose="020F0502020204030204" pitchFamily="34" charset="0"/>
              </a:defRPr>
            </a:lvl5pPr>
            <a:lvl6pPr marL="720000" indent="0" algn="l" defTabSz="914400" rtl="0" eaLnBrk="1" latinLnBrk="0" hangingPunct="1">
              <a:lnSpc>
                <a:spcPct val="100000"/>
              </a:lnSpc>
              <a:spcBef>
                <a:spcPts val="300"/>
              </a:spcBef>
              <a:spcAft>
                <a:spcPts val="600"/>
              </a:spcAft>
              <a:buFont typeface="Arial" panose="020B0604020202020204" pitchFamily="34" charset="0"/>
              <a:buNone/>
              <a:defRPr sz="1400" b="0" kern="1200">
                <a:solidFill>
                  <a:schemeClr val="accent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sz="1400" b="1"/>
              <a:t>Technology Stack</a:t>
            </a:r>
          </a:p>
        </p:txBody>
      </p:sp>
      <p:sp>
        <p:nvSpPr>
          <p:cNvPr id="33" name="Picture Placeholder 15">
            <a:extLst>
              <a:ext uri="{FF2B5EF4-FFF2-40B4-BE49-F238E27FC236}">
                <a16:creationId xmlns:a16="http://schemas.microsoft.com/office/drawing/2014/main" id="{29FA7607-2650-46CF-A36A-E75B07974D9B}"/>
              </a:ext>
            </a:extLst>
          </p:cNvPr>
          <p:cNvSpPr>
            <a:spLocks noGrp="1"/>
          </p:cNvSpPr>
          <p:nvPr>
            <p:ph type="pic" sz="quarter" idx="11"/>
          </p:nvPr>
        </p:nvSpPr>
        <p:spPr>
          <a:xfrm>
            <a:off x="448124" y="5812992"/>
            <a:ext cx="1366714" cy="612559"/>
          </a:xfrm>
          <a:custGeom>
            <a:avLst/>
            <a:gdLst>
              <a:gd name="connsiteX0" fmla="*/ 0 w 1366714"/>
              <a:gd name="connsiteY0" fmla="*/ 0 h 612559"/>
              <a:gd name="connsiteX1" fmla="*/ 1366714 w 1366714"/>
              <a:gd name="connsiteY1" fmla="*/ 0 h 612559"/>
              <a:gd name="connsiteX2" fmla="*/ 1366714 w 1366714"/>
              <a:gd name="connsiteY2" fmla="*/ 612559 h 612559"/>
              <a:gd name="connsiteX3" fmla="*/ 0 w 1366714"/>
              <a:gd name="connsiteY3" fmla="*/ 612559 h 612559"/>
            </a:gdLst>
            <a:ahLst/>
            <a:cxnLst>
              <a:cxn ang="0">
                <a:pos x="connsiteX0" y="connsiteY0"/>
              </a:cxn>
              <a:cxn ang="0">
                <a:pos x="connsiteX1" y="connsiteY1"/>
              </a:cxn>
              <a:cxn ang="0">
                <a:pos x="connsiteX2" y="connsiteY2"/>
              </a:cxn>
              <a:cxn ang="0">
                <a:pos x="connsiteX3" y="connsiteY3"/>
              </a:cxn>
            </a:cxnLst>
            <a:rect l="l" t="t" r="r" b="b"/>
            <a:pathLst>
              <a:path w="1366714" h="612559">
                <a:moveTo>
                  <a:pt x="0" y="0"/>
                </a:moveTo>
                <a:lnTo>
                  <a:pt x="1366714" y="0"/>
                </a:lnTo>
                <a:lnTo>
                  <a:pt x="1366714" y="612559"/>
                </a:lnTo>
                <a:lnTo>
                  <a:pt x="0" y="612559"/>
                </a:lnTo>
                <a:close/>
              </a:path>
            </a:pathLst>
          </a:custGeom>
          <a:ln>
            <a:solidFill>
              <a:srgbClr val="E5AE09"/>
            </a:solidFill>
            <a:prstDash val="sysDash"/>
          </a:ln>
          <a:effectLst>
            <a:outerShdw blurRad="50800" dist="38100" dir="8100000" algn="tr" rotWithShape="0">
              <a:prstClr val="black">
                <a:alpha val="40000"/>
              </a:prstClr>
            </a:outerShdw>
          </a:effectLst>
        </p:spPr>
        <p:txBody>
          <a:bodyPr wrap="square">
            <a:noAutofit/>
          </a:bodyPr>
          <a:lstStyle/>
          <a:p>
            <a:r>
              <a:rPr lang="en-US"/>
              <a:t>Click icon to add picture</a:t>
            </a:r>
            <a:endParaRPr lang="en-IN"/>
          </a:p>
        </p:txBody>
      </p:sp>
      <p:sp>
        <p:nvSpPr>
          <p:cNvPr id="34" name="Picture Placeholder 17">
            <a:extLst>
              <a:ext uri="{FF2B5EF4-FFF2-40B4-BE49-F238E27FC236}">
                <a16:creationId xmlns:a16="http://schemas.microsoft.com/office/drawing/2014/main" id="{06E2ADCF-9F2E-464D-8AA2-37988609515D}"/>
              </a:ext>
            </a:extLst>
          </p:cNvPr>
          <p:cNvSpPr>
            <a:spLocks noGrp="1"/>
          </p:cNvSpPr>
          <p:nvPr>
            <p:ph type="pic" sz="quarter" idx="13"/>
          </p:nvPr>
        </p:nvSpPr>
        <p:spPr>
          <a:xfrm>
            <a:off x="3617344" y="5812992"/>
            <a:ext cx="1366714" cy="612559"/>
          </a:xfrm>
          <a:custGeom>
            <a:avLst/>
            <a:gdLst>
              <a:gd name="connsiteX0" fmla="*/ 0 w 1366714"/>
              <a:gd name="connsiteY0" fmla="*/ 0 h 612559"/>
              <a:gd name="connsiteX1" fmla="*/ 1366714 w 1366714"/>
              <a:gd name="connsiteY1" fmla="*/ 0 h 612559"/>
              <a:gd name="connsiteX2" fmla="*/ 1366714 w 1366714"/>
              <a:gd name="connsiteY2" fmla="*/ 612559 h 612559"/>
              <a:gd name="connsiteX3" fmla="*/ 0 w 1366714"/>
              <a:gd name="connsiteY3" fmla="*/ 612559 h 612559"/>
            </a:gdLst>
            <a:ahLst/>
            <a:cxnLst>
              <a:cxn ang="0">
                <a:pos x="connsiteX0" y="connsiteY0"/>
              </a:cxn>
              <a:cxn ang="0">
                <a:pos x="connsiteX1" y="connsiteY1"/>
              </a:cxn>
              <a:cxn ang="0">
                <a:pos x="connsiteX2" y="connsiteY2"/>
              </a:cxn>
              <a:cxn ang="0">
                <a:pos x="connsiteX3" y="connsiteY3"/>
              </a:cxn>
            </a:cxnLst>
            <a:rect l="l" t="t" r="r" b="b"/>
            <a:pathLst>
              <a:path w="1366714" h="612559">
                <a:moveTo>
                  <a:pt x="0" y="0"/>
                </a:moveTo>
                <a:lnTo>
                  <a:pt x="1366714" y="0"/>
                </a:lnTo>
                <a:lnTo>
                  <a:pt x="1366714" y="612559"/>
                </a:lnTo>
                <a:lnTo>
                  <a:pt x="0" y="612559"/>
                </a:lnTo>
                <a:close/>
              </a:path>
            </a:pathLst>
          </a:custGeom>
          <a:ln>
            <a:solidFill>
              <a:srgbClr val="E5AE09"/>
            </a:solidFill>
            <a:prstDash val="sysDash"/>
          </a:ln>
          <a:effectLst>
            <a:outerShdw blurRad="50800" dist="38100" dir="8100000" algn="tr" rotWithShape="0">
              <a:prstClr val="black">
                <a:alpha val="40000"/>
              </a:prstClr>
            </a:outerShdw>
          </a:effectLst>
        </p:spPr>
        <p:txBody>
          <a:bodyPr wrap="square">
            <a:noAutofit/>
          </a:bodyPr>
          <a:lstStyle/>
          <a:p>
            <a:r>
              <a:rPr lang="en-US"/>
              <a:t>Click icon to add picture</a:t>
            </a:r>
            <a:endParaRPr lang="en-IN"/>
          </a:p>
        </p:txBody>
      </p:sp>
      <p:sp>
        <p:nvSpPr>
          <p:cNvPr id="35" name="Picture Placeholder 18">
            <a:extLst>
              <a:ext uri="{FF2B5EF4-FFF2-40B4-BE49-F238E27FC236}">
                <a16:creationId xmlns:a16="http://schemas.microsoft.com/office/drawing/2014/main" id="{D209C39F-9F54-42BA-A826-3C2F2A1BA475}"/>
              </a:ext>
            </a:extLst>
          </p:cNvPr>
          <p:cNvSpPr>
            <a:spLocks noGrp="1"/>
          </p:cNvSpPr>
          <p:nvPr>
            <p:ph type="pic" sz="quarter" idx="14"/>
          </p:nvPr>
        </p:nvSpPr>
        <p:spPr>
          <a:xfrm>
            <a:off x="5201954" y="5812992"/>
            <a:ext cx="1366714" cy="612559"/>
          </a:xfrm>
          <a:custGeom>
            <a:avLst/>
            <a:gdLst>
              <a:gd name="connsiteX0" fmla="*/ 0 w 1366714"/>
              <a:gd name="connsiteY0" fmla="*/ 0 h 612559"/>
              <a:gd name="connsiteX1" fmla="*/ 1366714 w 1366714"/>
              <a:gd name="connsiteY1" fmla="*/ 0 h 612559"/>
              <a:gd name="connsiteX2" fmla="*/ 1366714 w 1366714"/>
              <a:gd name="connsiteY2" fmla="*/ 612559 h 612559"/>
              <a:gd name="connsiteX3" fmla="*/ 0 w 1366714"/>
              <a:gd name="connsiteY3" fmla="*/ 612559 h 612559"/>
            </a:gdLst>
            <a:ahLst/>
            <a:cxnLst>
              <a:cxn ang="0">
                <a:pos x="connsiteX0" y="connsiteY0"/>
              </a:cxn>
              <a:cxn ang="0">
                <a:pos x="connsiteX1" y="connsiteY1"/>
              </a:cxn>
              <a:cxn ang="0">
                <a:pos x="connsiteX2" y="connsiteY2"/>
              </a:cxn>
              <a:cxn ang="0">
                <a:pos x="connsiteX3" y="connsiteY3"/>
              </a:cxn>
            </a:cxnLst>
            <a:rect l="l" t="t" r="r" b="b"/>
            <a:pathLst>
              <a:path w="1366714" h="612559">
                <a:moveTo>
                  <a:pt x="0" y="0"/>
                </a:moveTo>
                <a:lnTo>
                  <a:pt x="1366714" y="0"/>
                </a:lnTo>
                <a:lnTo>
                  <a:pt x="1366714" y="612559"/>
                </a:lnTo>
                <a:lnTo>
                  <a:pt x="0" y="612559"/>
                </a:lnTo>
                <a:close/>
              </a:path>
            </a:pathLst>
          </a:custGeom>
          <a:ln>
            <a:solidFill>
              <a:srgbClr val="E5AE09"/>
            </a:solidFill>
            <a:prstDash val="sysDash"/>
          </a:ln>
          <a:effectLst>
            <a:outerShdw blurRad="50800" dist="38100" dir="8100000" algn="tr" rotWithShape="0">
              <a:prstClr val="black">
                <a:alpha val="40000"/>
              </a:prstClr>
            </a:outerShdw>
          </a:effectLst>
        </p:spPr>
        <p:txBody>
          <a:bodyPr wrap="square">
            <a:noAutofit/>
          </a:bodyPr>
          <a:lstStyle/>
          <a:p>
            <a:r>
              <a:rPr lang="en-US"/>
              <a:t>Click icon to add picture</a:t>
            </a:r>
            <a:endParaRPr lang="en-IN"/>
          </a:p>
        </p:txBody>
      </p:sp>
      <p:sp>
        <p:nvSpPr>
          <p:cNvPr id="36" name="Picture Placeholder 19">
            <a:extLst>
              <a:ext uri="{FF2B5EF4-FFF2-40B4-BE49-F238E27FC236}">
                <a16:creationId xmlns:a16="http://schemas.microsoft.com/office/drawing/2014/main" id="{CFD6B0E9-EC53-4E13-9B0B-649ED5FE61CA}"/>
              </a:ext>
            </a:extLst>
          </p:cNvPr>
          <p:cNvSpPr>
            <a:spLocks noGrp="1"/>
          </p:cNvSpPr>
          <p:nvPr>
            <p:ph type="pic" sz="quarter" idx="15"/>
          </p:nvPr>
        </p:nvSpPr>
        <p:spPr>
          <a:xfrm>
            <a:off x="6786564" y="5812992"/>
            <a:ext cx="1366714" cy="612559"/>
          </a:xfrm>
          <a:custGeom>
            <a:avLst/>
            <a:gdLst>
              <a:gd name="connsiteX0" fmla="*/ 0 w 1366714"/>
              <a:gd name="connsiteY0" fmla="*/ 0 h 612559"/>
              <a:gd name="connsiteX1" fmla="*/ 1366714 w 1366714"/>
              <a:gd name="connsiteY1" fmla="*/ 0 h 612559"/>
              <a:gd name="connsiteX2" fmla="*/ 1366714 w 1366714"/>
              <a:gd name="connsiteY2" fmla="*/ 612559 h 612559"/>
              <a:gd name="connsiteX3" fmla="*/ 0 w 1366714"/>
              <a:gd name="connsiteY3" fmla="*/ 612559 h 612559"/>
            </a:gdLst>
            <a:ahLst/>
            <a:cxnLst>
              <a:cxn ang="0">
                <a:pos x="connsiteX0" y="connsiteY0"/>
              </a:cxn>
              <a:cxn ang="0">
                <a:pos x="connsiteX1" y="connsiteY1"/>
              </a:cxn>
              <a:cxn ang="0">
                <a:pos x="connsiteX2" y="connsiteY2"/>
              </a:cxn>
              <a:cxn ang="0">
                <a:pos x="connsiteX3" y="connsiteY3"/>
              </a:cxn>
            </a:cxnLst>
            <a:rect l="l" t="t" r="r" b="b"/>
            <a:pathLst>
              <a:path w="1366714" h="612559">
                <a:moveTo>
                  <a:pt x="0" y="0"/>
                </a:moveTo>
                <a:lnTo>
                  <a:pt x="1366714" y="0"/>
                </a:lnTo>
                <a:lnTo>
                  <a:pt x="1366714" y="612559"/>
                </a:lnTo>
                <a:lnTo>
                  <a:pt x="0" y="612559"/>
                </a:lnTo>
                <a:close/>
              </a:path>
            </a:pathLst>
          </a:custGeom>
          <a:ln>
            <a:solidFill>
              <a:srgbClr val="E5AE09"/>
            </a:solidFill>
            <a:prstDash val="sysDash"/>
          </a:ln>
          <a:effectLst>
            <a:outerShdw blurRad="50800" dist="38100" dir="8100000" algn="tr" rotWithShape="0">
              <a:prstClr val="black">
                <a:alpha val="40000"/>
              </a:prstClr>
            </a:outerShdw>
          </a:effectLst>
        </p:spPr>
        <p:txBody>
          <a:bodyPr wrap="square">
            <a:noAutofit/>
          </a:bodyPr>
          <a:lstStyle/>
          <a:p>
            <a:r>
              <a:rPr lang="en-US"/>
              <a:t>Click icon to add picture</a:t>
            </a:r>
            <a:endParaRPr lang="en-IN"/>
          </a:p>
        </p:txBody>
      </p:sp>
      <p:sp>
        <p:nvSpPr>
          <p:cNvPr id="37" name="Picture Placeholder 20">
            <a:extLst>
              <a:ext uri="{FF2B5EF4-FFF2-40B4-BE49-F238E27FC236}">
                <a16:creationId xmlns:a16="http://schemas.microsoft.com/office/drawing/2014/main" id="{7A1B82DC-59FF-48DA-A015-0D9CF53F1FC4}"/>
              </a:ext>
            </a:extLst>
          </p:cNvPr>
          <p:cNvSpPr>
            <a:spLocks noGrp="1"/>
          </p:cNvSpPr>
          <p:nvPr>
            <p:ph type="pic" sz="quarter" idx="16"/>
          </p:nvPr>
        </p:nvSpPr>
        <p:spPr>
          <a:xfrm>
            <a:off x="8371174" y="5812992"/>
            <a:ext cx="1366714" cy="612559"/>
          </a:xfrm>
          <a:custGeom>
            <a:avLst/>
            <a:gdLst>
              <a:gd name="connsiteX0" fmla="*/ 0 w 1366714"/>
              <a:gd name="connsiteY0" fmla="*/ 0 h 612559"/>
              <a:gd name="connsiteX1" fmla="*/ 1366714 w 1366714"/>
              <a:gd name="connsiteY1" fmla="*/ 0 h 612559"/>
              <a:gd name="connsiteX2" fmla="*/ 1366714 w 1366714"/>
              <a:gd name="connsiteY2" fmla="*/ 612559 h 612559"/>
              <a:gd name="connsiteX3" fmla="*/ 0 w 1366714"/>
              <a:gd name="connsiteY3" fmla="*/ 612559 h 612559"/>
            </a:gdLst>
            <a:ahLst/>
            <a:cxnLst>
              <a:cxn ang="0">
                <a:pos x="connsiteX0" y="connsiteY0"/>
              </a:cxn>
              <a:cxn ang="0">
                <a:pos x="connsiteX1" y="connsiteY1"/>
              </a:cxn>
              <a:cxn ang="0">
                <a:pos x="connsiteX2" y="connsiteY2"/>
              </a:cxn>
              <a:cxn ang="0">
                <a:pos x="connsiteX3" y="connsiteY3"/>
              </a:cxn>
            </a:cxnLst>
            <a:rect l="l" t="t" r="r" b="b"/>
            <a:pathLst>
              <a:path w="1366714" h="612559">
                <a:moveTo>
                  <a:pt x="0" y="0"/>
                </a:moveTo>
                <a:lnTo>
                  <a:pt x="1366714" y="0"/>
                </a:lnTo>
                <a:lnTo>
                  <a:pt x="1366714" y="612559"/>
                </a:lnTo>
                <a:lnTo>
                  <a:pt x="0" y="612559"/>
                </a:lnTo>
                <a:close/>
              </a:path>
            </a:pathLst>
          </a:custGeom>
          <a:ln>
            <a:solidFill>
              <a:srgbClr val="E5AE09"/>
            </a:solidFill>
            <a:prstDash val="sysDash"/>
          </a:ln>
          <a:effectLst>
            <a:outerShdw blurRad="50800" dist="38100" dir="8100000" algn="tr" rotWithShape="0">
              <a:prstClr val="black">
                <a:alpha val="40000"/>
              </a:prstClr>
            </a:outerShdw>
          </a:effectLst>
        </p:spPr>
        <p:txBody>
          <a:bodyPr wrap="square">
            <a:noAutofit/>
          </a:bodyPr>
          <a:lstStyle/>
          <a:p>
            <a:r>
              <a:rPr lang="en-US"/>
              <a:t>Click icon to add picture</a:t>
            </a:r>
            <a:endParaRPr lang="en-IN"/>
          </a:p>
        </p:txBody>
      </p:sp>
      <p:sp>
        <p:nvSpPr>
          <p:cNvPr id="38" name="Picture Placeholder 21">
            <a:extLst>
              <a:ext uri="{FF2B5EF4-FFF2-40B4-BE49-F238E27FC236}">
                <a16:creationId xmlns:a16="http://schemas.microsoft.com/office/drawing/2014/main" id="{89833B82-11ED-45CB-8CA8-C6358C9C0C41}"/>
              </a:ext>
            </a:extLst>
          </p:cNvPr>
          <p:cNvSpPr>
            <a:spLocks noGrp="1"/>
          </p:cNvSpPr>
          <p:nvPr>
            <p:ph type="pic" sz="quarter" idx="17"/>
          </p:nvPr>
        </p:nvSpPr>
        <p:spPr>
          <a:xfrm>
            <a:off x="9955784" y="5812992"/>
            <a:ext cx="1366714" cy="612559"/>
          </a:xfrm>
          <a:custGeom>
            <a:avLst/>
            <a:gdLst>
              <a:gd name="connsiteX0" fmla="*/ 0 w 1366714"/>
              <a:gd name="connsiteY0" fmla="*/ 0 h 612559"/>
              <a:gd name="connsiteX1" fmla="*/ 1366714 w 1366714"/>
              <a:gd name="connsiteY1" fmla="*/ 0 h 612559"/>
              <a:gd name="connsiteX2" fmla="*/ 1366714 w 1366714"/>
              <a:gd name="connsiteY2" fmla="*/ 612559 h 612559"/>
              <a:gd name="connsiteX3" fmla="*/ 0 w 1366714"/>
              <a:gd name="connsiteY3" fmla="*/ 612559 h 612559"/>
            </a:gdLst>
            <a:ahLst/>
            <a:cxnLst>
              <a:cxn ang="0">
                <a:pos x="connsiteX0" y="connsiteY0"/>
              </a:cxn>
              <a:cxn ang="0">
                <a:pos x="connsiteX1" y="connsiteY1"/>
              </a:cxn>
              <a:cxn ang="0">
                <a:pos x="connsiteX2" y="connsiteY2"/>
              </a:cxn>
              <a:cxn ang="0">
                <a:pos x="connsiteX3" y="connsiteY3"/>
              </a:cxn>
            </a:cxnLst>
            <a:rect l="l" t="t" r="r" b="b"/>
            <a:pathLst>
              <a:path w="1366714" h="612559">
                <a:moveTo>
                  <a:pt x="0" y="0"/>
                </a:moveTo>
                <a:lnTo>
                  <a:pt x="1366714" y="0"/>
                </a:lnTo>
                <a:lnTo>
                  <a:pt x="1366714" y="612559"/>
                </a:lnTo>
                <a:lnTo>
                  <a:pt x="0" y="612559"/>
                </a:lnTo>
                <a:close/>
              </a:path>
            </a:pathLst>
          </a:custGeom>
          <a:ln>
            <a:solidFill>
              <a:srgbClr val="E5AE09"/>
            </a:solidFill>
            <a:prstDash val="sysDash"/>
          </a:ln>
          <a:effectLst>
            <a:outerShdw blurRad="50800" dist="38100" dir="8100000" algn="tr" rotWithShape="0">
              <a:prstClr val="black">
                <a:alpha val="40000"/>
              </a:prstClr>
            </a:outerShdw>
          </a:effectLst>
        </p:spPr>
        <p:txBody>
          <a:bodyPr wrap="square">
            <a:noAutofit/>
          </a:bodyPr>
          <a:lstStyle/>
          <a:p>
            <a:r>
              <a:rPr lang="en-US"/>
              <a:t>Click icon to add picture</a:t>
            </a:r>
            <a:endParaRPr lang="en-IN"/>
          </a:p>
        </p:txBody>
      </p:sp>
      <p:sp>
        <p:nvSpPr>
          <p:cNvPr id="39" name="Text Placeholder 2">
            <a:extLst>
              <a:ext uri="{FF2B5EF4-FFF2-40B4-BE49-F238E27FC236}">
                <a16:creationId xmlns:a16="http://schemas.microsoft.com/office/drawing/2014/main" id="{F6C34FD9-4766-4FDF-BC71-66A474FE4409}"/>
              </a:ext>
            </a:extLst>
          </p:cNvPr>
          <p:cNvSpPr>
            <a:spLocks noGrp="1"/>
          </p:cNvSpPr>
          <p:nvPr>
            <p:ph type="body" sz="quarter" idx="19"/>
          </p:nvPr>
        </p:nvSpPr>
        <p:spPr>
          <a:xfrm>
            <a:off x="4198474" y="2013270"/>
            <a:ext cx="3799821" cy="3417887"/>
          </a:xfrm>
          <a:ln>
            <a:noFill/>
          </a:ln>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0" name="Text Placeholder 2">
            <a:extLst>
              <a:ext uri="{FF2B5EF4-FFF2-40B4-BE49-F238E27FC236}">
                <a16:creationId xmlns:a16="http://schemas.microsoft.com/office/drawing/2014/main" id="{05D8F5A7-CC5E-4B17-A0EC-6F793AF7F828}"/>
              </a:ext>
            </a:extLst>
          </p:cNvPr>
          <p:cNvSpPr>
            <a:spLocks noGrp="1"/>
          </p:cNvSpPr>
          <p:nvPr>
            <p:ph type="body" sz="quarter" idx="20"/>
          </p:nvPr>
        </p:nvSpPr>
        <p:spPr>
          <a:xfrm>
            <a:off x="349843" y="2013270"/>
            <a:ext cx="3799821" cy="3417887"/>
          </a:xfrm>
          <a:ln>
            <a:noFill/>
          </a:ln>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1" name="Text Placeholder 2">
            <a:extLst>
              <a:ext uri="{FF2B5EF4-FFF2-40B4-BE49-F238E27FC236}">
                <a16:creationId xmlns:a16="http://schemas.microsoft.com/office/drawing/2014/main" id="{2A369582-72EE-4FA8-9139-A789BCD7F58D}"/>
              </a:ext>
            </a:extLst>
          </p:cNvPr>
          <p:cNvSpPr>
            <a:spLocks noGrp="1"/>
          </p:cNvSpPr>
          <p:nvPr>
            <p:ph type="body" sz="quarter" idx="21"/>
          </p:nvPr>
        </p:nvSpPr>
        <p:spPr>
          <a:xfrm>
            <a:off x="8066699" y="2013270"/>
            <a:ext cx="3799821" cy="3417887"/>
          </a:xfrm>
          <a:ln>
            <a:noFill/>
          </a:ln>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199147113"/>
      </p:ext>
    </p:extLst>
  </p:cSld>
  <p:clrMapOvr>
    <a:masterClrMapping/>
  </p:clrMapOvr>
  <p:extLst>
    <p:ext uri="{DCECCB84-F9BA-43D5-87BE-67443E8EF086}">
      <p15:sldGuideLst xmlns:p15="http://schemas.microsoft.com/office/powerpoint/2012/main"/>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Subtitle &amp; Team Members">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58EC8A5-A78A-4EE8-BE11-9CE1019EE4D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2115" y="345470"/>
            <a:ext cx="142875" cy="476250"/>
          </a:xfrm>
          <a:prstGeom prst="rect">
            <a:avLst/>
          </a:prstGeom>
        </p:spPr>
      </p:pic>
      <p:pic>
        <p:nvPicPr>
          <p:cNvPr id="15" name="Graphic 14">
            <a:extLst>
              <a:ext uri="{FF2B5EF4-FFF2-40B4-BE49-F238E27FC236}">
                <a16:creationId xmlns:a16="http://schemas.microsoft.com/office/drawing/2014/main" id="{000D45B3-B395-4704-99DF-5A84F8410F83}"/>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38932" y="0"/>
            <a:ext cx="1020002" cy="720000"/>
          </a:xfrm>
          <a:prstGeom prst="rect">
            <a:avLst/>
          </a:prstGeom>
        </p:spPr>
      </p:pic>
      <p:sp>
        <p:nvSpPr>
          <p:cNvPr id="16" name="Text Placeholder 4">
            <a:extLst>
              <a:ext uri="{FF2B5EF4-FFF2-40B4-BE49-F238E27FC236}">
                <a16:creationId xmlns:a16="http://schemas.microsoft.com/office/drawing/2014/main" id="{59E45352-C011-443A-A308-ADC5A7F2F919}"/>
              </a:ext>
            </a:extLst>
          </p:cNvPr>
          <p:cNvSpPr>
            <a:spLocks noGrp="1"/>
          </p:cNvSpPr>
          <p:nvPr>
            <p:ph type="body" sz="quarter" idx="10" hasCustomPrompt="1"/>
          </p:nvPr>
        </p:nvSpPr>
        <p:spPr>
          <a:xfrm>
            <a:off x="333066" y="864088"/>
            <a:ext cx="11525868" cy="402737"/>
          </a:xfrm>
        </p:spPr>
        <p:txBody>
          <a:bodyPr anchor="b"/>
          <a:lstStyle>
            <a:lvl1pPr>
              <a:defRPr sz="2400">
                <a:latin typeface="+mj-lt"/>
              </a:defRPr>
            </a:lvl1pPr>
          </a:lstStyle>
          <a:p>
            <a:pPr lvl="0"/>
            <a:r>
              <a:rPr lang="en-US"/>
              <a:t>Click to add subtitle</a:t>
            </a:r>
          </a:p>
        </p:txBody>
      </p:sp>
      <p:sp>
        <p:nvSpPr>
          <p:cNvPr id="21" name="Title Placeholder 1">
            <a:extLst>
              <a:ext uri="{FF2B5EF4-FFF2-40B4-BE49-F238E27FC236}">
                <a16:creationId xmlns:a16="http://schemas.microsoft.com/office/drawing/2014/main" id="{996C9691-EDBB-4DEF-87A7-5D41B423DC91}"/>
              </a:ext>
            </a:extLst>
          </p:cNvPr>
          <p:cNvSpPr>
            <a:spLocks noGrp="1"/>
          </p:cNvSpPr>
          <p:nvPr>
            <p:ph type="title" hasCustomPrompt="1"/>
          </p:nvPr>
        </p:nvSpPr>
        <p:spPr>
          <a:xfrm>
            <a:off x="334963" y="333375"/>
            <a:ext cx="11522075" cy="488345"/>
          </a:xfrm>
          <a:prstGeom prst="rect">
            <a:avLst/>
          </a:prstGeom>
        </p:spPr>
        <p:txBody>
          <a:bodyPr vert="horz" lIns="91440" tIns="45720" rIns="91440" bIns="45720" rtlCol="0" anchor="t">
            <a:noAutofit/>
          </a:bodyPr>
          <a:lstStyle>
            <a:lvl1pPr>
              <a:defRPr/>
            </a:lvl1pPr>
          </a:lstStyle>
          <a:p>
            <a:r>
              <a:rPr lang="en-US"/>
              <a:t>Click to add title</a:t>
            </a:r>
            <a:endParaRPr lang="en-IN"/>
          </a:p>
        </p:txBody>
      </p:sp>
      <p:sp>
        <p:nvSpPr>
          <p:cNvPr id="14" name="Text Placeholder 4">
            <a:extLst>
              <a:ext uri="{FF2B5EF4-FFF2-40B4-BE49-F238E27FC236}">
                <a16:creationId xmlns:a16="http://schemas.microsoft.com/office/drawing/2014/main" id="{249FC96E-2019-43C4-968B-861B423C5665}"/>
              </a:ext>
            </a:extLst>
          </p:cNvPr>
          <p:cNvSpPr>
            <a:spLocks noGrp="1"/>
          </p:cNvSpPr>
          <p:nvPr>
            <p:ph type="body" sz="quarter" idx="12"/>
          </p:nvPr>
        </p:nvSpPr>
        <p:spPr>
          <a:xfrm>
            <a:off x="338061"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22" name="Text Placeholder 4">
            <a:extLst>
              <a:ext uri="{FF2B5EF4-FFF2-40B4-BE49-F238E27FC236}">
                <a16:creationId xmlns:a16="http://schemas.microsoft.com/office/drawing/2014/main" id="{79CEE8B3-E680-4E01-83A2-52F765DB62E5}"/>
              </a:ext>
            </a:extLst>
          </p:cNvPr>
          <p:cNvSpPr>
            <a:spLocks noGrp="1"/>
          </p:cNvSpPr>
          <p:nvPr>
            <p:ph type="body" sz="quarter" idx="13"/>
          </p:nvPr>
        </p:nvSpPr>
        <p:spPr>
          <a:xfrm>
            <a:off x="1625159"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24" name="Text Placeholder 4">
            <a:extLst>
              <a:ext uri="{FF2B5EF4-FFF2-40B4-BE49-F238E27FC236}">
                <a16:creationId xmlns:a16="http://schemas.microsoft.com/office/drawing/2014/main" id="{D6CB0329-5D59-46C9-87BF-109D2600A3E5}"/>
              </a:ext>
            </a:extLst>
          </p:cNvPr>
          <p:cNvSpPr>
            <a:spLocks noGrp="1"/>
          </p:cNvSpPr>
          <p:nvPr>
            <p:ph type="body" sz="quarter" idx="14"/>
          </p:nvPr>
        </p:nvSpPr>
        <p:spPr>
          <a:xfrm>
            <a:off x="2912257"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26" name="Text Placeholder 4">
            <a:extLst>
              <a:ext uri="{FF2B5EF4-FFF2-40B4-BE49-F238E27FC236}">
                <a16:creationId xmlns:a16="http://schemas.microsoft.com/office/drawing/2014/main" id="{BF44FE65-E068-4507-A58D-14EF59CFD878}"/>
              </a:ext>
            </a:extLst>
          </p:cNvPr>
          <p:cNvSpPr>
            <a:spLocks noGrp="1"/>
          </p:cNvSpPr>
          <p:nvPr>
            <p:ph type="body" sz="quarter" idx="15"/>
          </p:nvPr>
        </p:nvSpPr>
        <p:spPr>
          <a:xfrm>
            <a:off x="4199355"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28" name="Text Placeholder 4">
            <a:extLst>
              <a:ext uri="{FF2B5EF4-FFF2-40B4-BE49-F238E27FC236}">
                <a16:creationId xmlns:a16="http://schemas.microsoft.com/office/drawing/2014/main" id="{3457BEDF-E73A-48C2-A5B9-1747B468398E}"/>
              </a:ext>
            </a:extLst>
          </p:cNvPr>
          <p:cNvSpPr>
            <a:spLocks noGrp="1"/>
          </p:cNvSpPr>
          <p:nvPr>
            <p:ph type="body" sz="quarter" idx="16"/>
          </p:nvPr>
        </p:nvSpPr>
        <p:spPr>
          <a:xfrm>
            <a:off x="5486453"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30" name="Text Placeholder 4">
            <a:extLst>
              <a:ext uri="{FF2B5EF4-FFF2-40B4-BE49-F238E27FC236}">
                <a16:creationId xmlns:a16="http://schemas.microsoft.com/office/drawing/2014/main" id="{87643078-D8B0-43A0-B494-B89421692A6B}"/>
              </a:ext>
            </a:extLst>
          </p:cNvPr>
          <p:cNvSpPr>
            <a:spLocks noGrp="1"/>
          </p:cNvSpPr>
          <p:nvPr>
            <p:ph type="body" sz="quarter" idx="17"/>
          </p:nvPr>
        </p:nvSpPr>
        <p:spPr>
          <a:xfrm>
            <a:off x="6773551"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32" name="Text Placeholder 4">
            <a:extLst>
              <a:ext uri="{FF2B5EF4-FFF2-40B4-BE49-F238E27FC236}">
                <a16:creationId xmlns:a16="http://schemas.microsoft.com/office/drawing/2014/main" id="{2E4453E9-7923-4EBE-8B2A-DA9A6765F46A}"/>
              </a:ext>
            </a:extLst>
          </p:cNvPr>
          <p:cNvSpPr>
            <a:spLocks noGrp="1"/>
          </p:cNvSpPr>
          <p:nvPr>
            <p:ph type="body" sz="quarter" idx="18"/>
          </p:nvPr>
        </p:nvSpPr>
        <p:spPr>
          <a:xfrm>
            <a:off x="8060649"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34" name="Text Placeholder 4">
            <a:extLst>
              <a:ext uri="{FF2B5EF4-FFF2-40B4-BE49-F238E27FC236}">
                <a16:creationId xmlns:a16="http://schemas.microsoft.com/office/drawing/2014/main" id="{D37CE780-5C35-480D-93B6-859433C51CE5}"/>
              </a:ext>
            </a:extLst>
          </p:cNvPr>
          <p:cNvSpPr>
            <a:spLocks noGrp="1"/>
          </p:cNvSpPr>
          <p:nvPr>
            <p:ph type="body" sz="quarter" idx="19"/>
          </p:nvPr>
        </p:nvSpPr>
        <p:spPr>
          <a:xfrm>
            <a:off x="9347747"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36" name="Text Placeholder 4">
            <a:extLst>
              <a:ext uri="{FF2B5EF4-FFF2-40B4-BE49-F238E27FC236}">
                <a16:creationId xmlns:a16="http://schemas.microsoft.com/office/drawing/2014/main" id="{FB8D7070-FFED-44D3-BBB0-8820F46DFCE4}"/>
              </a:ext>
            </a:extLst>
          </p:cNvPr>
          <p:cNvSpPr>
            <a:spLocks noGrp="1"/>
          </p:cNvSpPr>
          <p:nvPr>
            <p:ph type="body" sz="quarter" idx="20"/>
          </p:nvPr>
        </p:nvSpPr>
        <p:spPr>
          <a:xfrm>
            <a:off x="10634846"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18" name="Picture Placeholder 117">
            <a:extLst>
              <a:ext uri="{FF2B5EF4-FFF2-40B4-BE49-F238E27FC236}">
                <a16:creationId xmlns:a16="http://schemas.microsoft.com/office/drawing/2014/main" id="{7338CE69-8013-44F2-816F-D9AF47C0F9CD}"/>
              </a:ext>
            </a:extLst>
          </p:cNvPr>
          <p:cNvSpPr>
            <a:spLocks noGrp="1"/>
          </p:cNvSpPr>
          <p:nvPr>
            <p:ph type="pic" sz="quarter" idx="39"/>
          </p:nvPr>
        </p:nvSpPr>
        <p:spPr>
          <a:xfrm>
            <a:off x="505771" y="1410882"/>
            <a:ext cx="885600" cy="863999"/>
          </a:xfrm>
          <a:custGeom>
            <a:avLst/>
            <a:gdLst>
              <a:gd name="connsiteX0" fmla="*/ 436538 w 885600"/>
              <a:gd name="connsiteY0" fmla="*/ 0 h 863999"/>
              <a:gd name="connsiteX1" fmla="*/ 447707 w 885600"/>
              <a:gd name="connsiteY1" fmla="*/ 0 h 863999"/>
              <a:gd name="connsiteX2" fmla="*/ 452511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5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7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1"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5"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5"/>
                </a:lnTo>
                <a:lnTo>
                  <a:pt x="3940" y="203480"/>
                </a:lnTo>
                <a:cubicBezTo>
                  <a:pt x="12030" y="165240"/>
                  <a:pt x="29563" y="132040"/>
                  <a:pt x="57076" y="104200"/>
                </a:cubicBezTo>
                <a:cubicBezTo>
                  <a:pt x="76909" y="84160"/>
                  <a:pt x="99945" y="68600"/>
                  <a:pt x="125035" y="55960"/>
                </a:cubicBezTo>
                <a:cubicBezTo>
                  <a:pt x="155339" y="40720"/>
                  <a:pt x="187286" y="30240"/>
                  <a:pt x="220177" y="22360"/>
                </a:cubicBezTo>
                <a:cubicBezTo>
                  <a:pt x="247115" y="15960"/>
                  <a:pt x="274339" y="11400"/>
                  <a:pt x="301811" y="8080"/>
                </a:cubicBezTo>
                <a:cubicBezTo>
                  <a:pt x="323738" y="5400"/>
                  <a:pt x="345748" y="3360"/>
                  <a:pt x="367758" y="2400"/>
                </a:cubicBezTo>
                <a:cubicBezTo>
                  <a:pt x="389603" y="1400"/>
                  <a:pt x="411407"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20" name="Picture Placeholder 119">
            <a:extLst>
              <a:ext uri="{FF2B5EF4-FFF2-40B4-BE49-F238E27FC236}">
                <a16:creationId xmlns:a16="http://schemas.microsoft.com/office/drawing/2014/main" id="{7619A8E2-8258-4FF4-953C-7460C3963596}"/>
              </a:ext>
            </a:extLst>
          </p:cNvPr>
          <p:cNvSpPr>
            <a:spLocks noGrp="1"/>
          </p:cNvSpPr>
          <p:nvPr>
            <p:ph type="pic" sz="quarter" idx="40"/>
          </p:nvPr>
        </p:nvSpPr>
        <p:spPr>
          <a:xfrm>
            <a:off x="1792191" y="1410882"/>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21" name="Picture Placeholder 120">
            <a:extLst>
              <a:ext uri="{FF2B5EF4-FFF2-40B4-BE49-F238E27FC236}">
                <a16:creationId xmlns:a16="http://schemas.microsoft.com/office/drawing/2014/main" id="{61462149-37FE-4D8F-A882-DDD277E91C3B}"/>
              </a:ext>
            </a:extLst>
          </p:cNvPr>
          <p:cNvSpPr>
            <a:spLocks noGrp="1"/>
          </p:cNvSpPr>
          <p:nvPr>
            <p:ph type="pic" sz="quarter" idx="41"/>
          </p:nvPr>
        </p:nvSpPr>
        <p:spPr>
          <a:xfrm>
            <a:off x="3079289" y="1410882"/>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22" name="Picture Placeholder 121">
            <a:extLst>
              <a:ext uri="{FF2B5EF4-FFF2-40B4-BE49-F238E27FC236}">
                <a16:creationId xmlns:a16="http://schemas.microsoft.com/office/drawing/2014/main" id="{AB69B498-CB15-4CBC-83CA-F34EC6055283}"/>
              </a:ext>
            </a:extLst>
          </p:cNvPr>
          <p:cNvSpPr>
            <a:spLocks noGrp="1"/>
          </p:cNvSpPr>
          <p:nvPr>
            <p:ph type="pic" sz="quarter" idx="42"/>
          </p:nvPr>
        </p:nvSpPr>
        <p:spPr>
          <a:xfrm>
            <a:off x="4366387" y="1410882"/>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23" name="Picture Placeholder 122">
            <a:extLst>
              <a:ext uri="{FF2B5EF4-FFF2-40B4-BE49-F238E27FC236}">
                <a16:creationId xmlns:a16="http://schemas.microsoft.com/office/drawing/2014/main" id="{9E2E61D8-2D54-404C-A826-3EC566BDAE2C}"/>
              </a:ext>
            </a:extLst>
          </p:cNvPr>
          <p:cNvSpPr>
            <a:spLocks noGrp="1"/>
          </p:cNvSpPr>
          <p:nvPr>
            <p:ph type="pic" sz="quarter" idx="43"/>
          </p:nvPr>
        </p:nvSpPr>
        <p:spPr>
          <a:xfrm>
            <a:off x="5653485" y="1410882"/>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24" name="Picture Placeholder 123">
            <a:extLst>
              <a:ext uri="{FF2B5EF4-FFF2-40B4-BE49-F238E27FC236}">
                <a16:creationId xmlns:a16="http://schemas.microsoft.com/office/drawing/2014/main" id="{90EC41EE-9D6B-42B3-B960-993B6D5C3936}"/>
              </a:ext>
            </a:extLst>
          </p:cNvPr>
          <p:cNvSpPr>
            <a:spLocks noGrp="1"/>
          </p:cNvSpPr>
          <p:nvPr>
            <p:ph type="pic" sz="quarter" idx="44"/>
          </p:nvPr>
        </p:nvSpPr>
        <p:spPr>
          <a:xfrm>
            <a:off x="6940583" y="1410882"/>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25" name="Picture Placeholder 124">
            <a:extLst>
              <a:ext uri="{FF2B5EF4-FFF2-40B4-BE49-F238E27FC236}">
                <a16:creationId xmlns:a16="http://schemas.microsoft.com/office/drawing/2014/main" id="{2CD6CD5C-FEFA-439B-BC60-9B8705D5E993}"/>
              </a:ext>
            </a:extLst>
          </p:cNvPr>
          <p:cNvSpPr>
            <a:spLocks noGrp="1"/>
          </p:cNvSpPr>
          <p:nvPr>
            <p:ph type="pic" sz="quarter" idx="45"/>
          </p:nvPr>
        </p:nvSpPr>
        <p:spPr>
          <a:xfrm>
            <a:off x="8227681" y="1410882"/>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26" name="Picture Placeholder 125">
            <a:extLst>
              <a:ext uri="{FF2B5EF4-FFF2-40B4-BE49-F238E27FC236}">
                <a16:creationId xmlns:a16="http://schemas.microsoft.com/office/drawing/2014/main" id="{B2487475-1235-49ED-A9D5-AEDD5EAA8EC3}"/>
              </a:ext>
            </a:extLst>
          </p:cNvPr>
          <p:cNvSpPr>
            <a:spLocks noGrp="1"/>
          </p:cNvSpPr>
          <p:nvPr>
            <p:ph type="pic" sz="quarter" idx="46"/>
          </p:nvPr>
        </p:nvSpPr>
        <p:spPr>
          <a:xfrm>
            <a:off x="9514779" y="1410882"/>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27" name="Picture Placeholder 126">
            <a:extLst>
              <a:ext uri="{FF2B5EF4-FFF2-40B4-BE49-F238E27FC236}">
                <a16:creationId xmlns:a16="http://schemas.microsoft.com/office/drawing/2014/main" id="{3A176858-8581-4861-97F4-2653EDDE4C3A}"/>
              </a:ext>
            </a:extLst>
          </p:cNvPr>
          <p:cNvSpPr>
            <a:spLocks noGrp="1"/>
          </p:cNvSpPr>
          <p:nvPr>
            <p:ph type="pic" sz="quarter" idx="47"/>
          </p:nvPr>
        </p:nvSpPr>
        <p:spPr>
          <a:xfrm>
            <a:off x="10801878" y="1410882"/>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64" name="Text Placeholder 4">
            <a:extLst>
              <a:ext uri="{FF2B5EF4-FFF2-40B4-BE49-F238E27FC236}">
                <a16:creationId xmlns:a16="http://schemas.microsoft.com/office/drawing/2014/main" id="{0FEFAFE6-3742-4D7F-9440-E90E533832C3}"/>
              </a:ext>
            </a:extLst>
          </p:cNvPr>
          <p:cNvSpPr>
            <a:spLocks noGrp="1"/>
          </p:cNvSpPr>
          <p:nvPr>
            <p:ph type="body" sz="quarter" idx="48"/>
          </p:nvPr>
        </p:nvSpPr>
        <p:spPr>
          <a:xfrm>
            <a:off x="338061" y="4049999"/>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65" name="Text Placeholder 4">
            <a:extLst>
              <a:ext uri="{FF2B5EF4-FFF2-40B4-BE49-F238E27FC236}">
                <a16:creationId xmlns:a16="http://schemas.microsoft.com/office/drawing/2014/main" id="{A05D73D8-4D00-4603-9199-9CE3020DAB66}"/>
              </a:ext>
            </a:extLst>
          </p:cNvPr>
          <p:cNvSpPr>
            <a:spLocks noGrp="1"/>
          </p:cNvSpPr>
          <p:nvPr>
            <p:ph type="body" sz="quarter" idx="49"/>
          </p:nvPr>
        </p:nvSpPr>
        <p:spPr>
          <a:xfrm>
            <a:off x="1625159" y="4049999"/>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66" name="Text Placeholder 4">
            <a:extLst>
              <a:ext uri="{FF2B5EF4-FFF2-40B4-BE49-F238E27FC236}">
                <a16:creationId xmlns:a16="http://schemas.microsoft.com/office/drawing/2014/main" id="{350D1407-4BA2-4A0F-8083-942279949F0F}"/>
              </a:ext>
            </a:extLst>
          </p:cNvPr>
          <p:cNvSpPr>
            <a:spLocks noGrp="1"/>
          </p:cNvSpPr>
          <p:nvPr>
            <p:ph type="body" sz="quarter" idx="50"/>
          </p:nvPr>
        </p:nvSpPr>
        <p:spPr>
          <a:xfrm>
            <a:off x="2912257" y="4049999"/>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67" name="Text Placeholder 4">
            <a:extLst>
              <a:ext uri="{FF2B5EF4-FFF2-40B4-BE49-F238E27FC236}">
                <a16:creationId xmlns:a16="http://schemas.microsoft.com/office/drawing/2014/main" id="{F9959224-44D0-4065-9C0F-8986D3A8AABD}"/>
              </a:ext>
            </a:extLst>
          </p:cNvPr>
          <p:cNvSpPr>
            <a:spLocks noGrp="1"/>
          </p:cNvSpPr>
          <p:nvPr>
            <p:ph type="body" sz="quarter" idx="51"/>
          </p:nvPr>
        </p:nvSpPr>
        <p:spPr>
          <a:xfrm>
            <a:off x="4199355" y="4049999"/>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68" name="Text Placeholder 4">
            <a:extLst>
              <a:ext uri="{FF2B5EF4-FFF2-40B4-BE49-F238E27FC236}">
                <a16:creationId xmlns:a16="http://schemas.microsoft.com/office/drawing/2014/main" id="{AC9EA511-C040-405D-B638-774B56F6F995}"/>
              </a:ext>
            </a:extLst>
          </p:cNvPr>
          <p:cNvSpPr>
            <a:spLocks noGrp="1"/>
          </p:cNvSpPr>
          <p:nvPr>
            <p:ph type="body" sz="quarter" idx="52"/>
          </p:nvPr>
        </p:nvSpPr>
        <p:spPr>
          <a:xfrm>
            <a:off x="5486453" y="4049999"/>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69" name="Text Placeholder 4">
            <a:extLst>
              <a:ext uri="{FF2B5EF4-FFF2-40B4-BE49-F238E27FC236}">
                <a16:creationId xmlns:a16="http://schemas.microsoft.com/office/drawing/2014/main" id="{CE30B9B5-6449-4F40-B7C0-FBBCCFDBB335}"/>
              </a:ext>
            </a:extLst>
          </p:cNvPr>
          <p:cNvSpPr>
            <a:spLocks noGrp="1"/>
          </p:cNvSpPr>
          <p:nvPr>
            <p:ph type="body" sz="quarter" idx="53"/>
          </p:nvPr>
        </p:nvSpPr>
        <p:spPr>
          <a:xfrm>
            <a:off x="6773551" y="4049999"/>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70" name="Text Placeholder 4">
            <a:extLst>
              <a:ext uri="{FF2B5EF4-FFF2-40B4-BE49-F238E27FC236}">
                <a16:creationId xmlns:a16="http://schemas.microsoft.com/office/drawing/2014/main" id="{F005C9F5-94EC-4510-A0F1-D65C264B64B7}"/>
              </a:ext>
            </a:extLst>
          </p:cNvPr>
          <p:cNvSpPr>
            <a:spLocks noGrp="1"/>
          </p:cNvSpPr>
          <p:nvPr>
            <p:ph type="body" sz="quarter" idx="54"/>
          </p:nvPr>
        </p:nvSpPr>
        <p:spPr>
          <a:xfrm>
            <a:off x="8060649" y="4049999"/>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71" name="Text Placeholder 4">
            <a:extLst>
              <a:ext uri="{FF2B5EF4-FFF2-40B4-BE49-F238E27FC236}">
                <a16:creationId xmlns:a16="http://schemas.microsoft.com/office/drawing/2014/main" id="{B5FC085E-84F2-450C-B994-7A944B8B0D1E}"/>
              </a:ext>
            </a:extLst>
          </p:cNvPr>
          <p:cNvSpPr>
            <a:spLocks noGrp="1"/>
          </p:cNvSpPr>
          <p:nvPr>
            <p:ph type="body" sz="quarter" idx="55"/>
          </p:nvPr>
        </p:nvSpPr>
        <p:spPr>
          <a:xfrm>
            <a:off x="9347747" y="4049999"/>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72" name="Text Placeholder 4">
            <a:extLst>
              <a:ext uri="{FF2B5EF4-FFF2-40B4-BE49-F238E27FC236}">
                <a16:creationId xmlns:a16="http://schemas.microsoft.com/office/drawing/2014/main" id="{82E1D353-FF52-4ADE-8D25-3065A71C11E3}"/>
              </a:ext>
            </a:extLst>
          </p:cNvPr>
          <p:cNvSpPr>
            <a:spLocks noGrp="1"/>
          </p:cNvSpPr>
          <p:nvPr>
            <p:ph type="body" sz="quarter" idx="56"/>
          </p:nvPr>
        </p:nvSpPr>
        <p:spPr>
          <a:xfrm>
            <a:off x="10634846" y="4049999"/>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73" name="Picture Placeholder 172">
            <a:extLst>
              <a:ext uri="{FF2B5EF4-FFF2-40B4-BE49-F238E27FC236}">
                <a16:creationId xmlns:a16="http://schemas.microsoft.com/office/drawing/2014/main" id="{9271FF3B-64AB-491F-BCF9-8CAE2C028D35}"/>
              </a:ext>
            </a:extLst>
          </p:cNvPr>
          <p:cNvSpPr>
            <a:spLocks noGrp="1"/>
          </p:cNvSpPr>
          <p:nvPr>
            <p:ph type="pic" sz="quarter" idx="57"/>
          </p:nvPr>
        </p:nvSpPr>
        <p:spPr>
          <a:xfrm>
            <a:off x="505771" y="3121391"/>
            <a:ext cx="885600" cy="863999"/>
          </a:xfrm>
          <a:custGeom>
            <a:avLst/>
            <a:gdLst>
              <a:gd name="connsiteX0" fmla="*/ 436538 w 885600"/>
              <a:gd name="connsiteY0" fmla="*/ 0 h 863999"/>
              <a:gd name="connsiteX1" fmla="*/ 447707 w 885600"/>
              <a:gd name="connsiteY1" fmla="*/ 0 h 863999"/>
              <a:gd name="connsiteX2" fmla="*/ 452511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5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7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1"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5"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5"/>
                </a:lnTo>
                <a:lnTo>
                  <a:pt x="3940" y="203480"/>
                </a:lnTo>
                <a:cubicBezTo>
                  <a:pt x="12030" y="165240"/>
                  <a:pt x="29563" y="132040"/>
                  <a:pt x="57076" y="104200"/>
                </a:cubicBezTo>
                <a:cubicBezTo>
                  <a:pt x="76909" y="84160"/>
                  <a:pt x="99945" y="68600"/>
                  <a:pt x="125035" y="55960"/>
                </a:cubicBezTo>
                <a:cubicBezTo>
                  <a:pt x="155339" y="40720"/>
                  <a:pt x="187286" y="30240"/>
                  <a:pt x="220177" y="22360"/>
                </a:cubicBezTo>
                <a:cubicBezTo>
                  <a:pt x="247115" y="15960"/>
                  <a:pt x="274339" y="11400"/>
                  <a:pt x="301811" y="8080"/>
                </a:cubicBezTo>
                <a:cubicBezTo>
                  <a:pt x="323738" y="5400"/>
                  <a:pt x="345748" y="3360"/>
                  <a:pt x="367758" y="2400"/>
                </a:cubicBezTo>
                <a:cubicBezTo>
                  <a:pt x="389603" y="1400"/>
                  <a:pt x="411407"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74" name="Picture Placeholder 173">
            <a:extLst>
              <a:ext uri="{FF2B5EF4-FFF2-40B4-BE49-F238E27FC236}">
                <a16:creationId xmlns:a16="http://schemas.microsoft.com/office/drawing/2014/main" id="{EDF677B8-E89E-43D7-B3CE-43149C49D181}"/>
              </a:ext>
            </a:extLst>
          </p:cNvPr>
          <p:cNvSpPr>
            <a:spLocks noGrp="1"/>
          </p:cNvSpPr>
          <p:nvPr>
            <p:ph type="pic" sz="quarter" idx="58"/>
          </p:nvPr>
        </p:nvSpPr>
        <p:spPr>
          <a:xfrm>
            <a:off x="1792191" y="3121391"/>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75" name="Picture Placeholder 174">
            <a:extLst>
              <a:ext uri="{FF2B5EF4-FFF2-40B4-BE49-F238E27FC236}">
                <a16:creationId xmlns:a16="http://schemas.microsoft.com/office/drawing/2014/main" id="{1D8BC4C2-5751-4FC4-994D-273BF5A8D41B}"/>
              </a:ext>
            </a:extLst>
          </p:cNvPr>
          <p:cNvSpPr>
            <a:spLocks noGrp="1"/>
          </p:cNvSpPr>
          <p:nvPr>
            <p:ph type="pic" sz="quarter" idx="59"/>
          </p:nvPr>
        </p:nvSpPr>
        <p:spPr>
          <a:xfrm>
            <a:off x="3079289" y="3121391"/>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76" name="Picture Placeholder 175">
            <a:extLst>
              <a:ext uri="{FF2B5EF4-FFF2-40B4-BE49-F238E27FC236}">
                <a16:creationId xmlns:a16="http://schemas.microsoft.com/office/drawing/2014/main" id="{DB0FD2DC-09A1-4312-B254-B54261456015}"/>
              </a:ext>
            </a:extLst>
          </p:cNvPr>
          <p:cNvSpPr>
            <a:spLocks noGrp="1"/>
          </p:cNvSpPr>
          <p:nvPr>
            <p:ph type="pic" sz="quarter" idx="60"/>
          </p:nvPr>
        </p:nvSpPr>
        <p:spPr>
          <a:xfrm>
            <a:off x="4366387" y="3121391"/>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77" name="Picture Placeholder 176">
            <a:extLst>
              <a:ext uri="{FF2B5EF4-FFF2-40B4-BE49-F238E27FC236}">
                <a16:creationId xmlns:a16="http://schemas.microsoft.com/office/drawing/2014/main" id="{09096A3C-DB20-4C6A-AC43-CF09B83292F6}"/>
              </a:ext>
            </a:extLst>
          </p:cNvPr>
          <p:cNvSpPr>
            <a:spLocks noGrp="1"/>
          </p:cNvSpPr>
          <p:nvPr>
            <p:ph type="pic" sz="quarter" idx="61"/>
          </p:nvPr>
        </p:nvSpPr>
        <p:spPr>
          <a:xfrm>
            <a:off x="5653485" y="3121391"/>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78" name="Picture Placeholder 177">
            <a:extLst>
              <a:ext uri="{FF2B5EF4-FFF2-40B4-BE49-F238E27FC236}">
                <a16:creationId xmlns:a16="http://schemas.microsoft.com/office/drawing/2014/main" id="{EAF1BEC6-2E0C-40E9-B1A6-A328F3658A8B}"/>
              </a:ext>
            </a:extLst>
          </p:cNvPr>
          <p:cNvSpPr>
            <a:spLocks noGrp="1"/>
          </p:cNvSpPr>
          <p:nvPr>
            <p:ph type="pic" sz="quarter" idx="62"/>
          </p:nvPr>
        </p:nvSpPr>
        <p:spPr>
          <a:xfrm>
            <a:off x="6940583" y="3121391"/>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79" name="Picture Placeholder 178">
            <a:extLst>
              <a:ext uri="{FF2B5EF4-FFF2-40B4-BE49-F238E27FC236}">
                <a16:creationId xmlns:a16="http://schemas.microsoft.com/office/drawing/2014/main" id="{E454BD68-4CFD-474B-85CC-44BD0E1498ED}"/>
              </a:ext>
            </a:extLst>
          </p:cNvPr>
          <p:cNvSpPr>
            <a:spLocks noGrp="1"/>
          </p:cNvSpPr>
          <p:nvPr>
            <p:ph type="pic" sz="quarter" idx="63"/>
          </p:nvPr>
        </p:nvSpPr>
        <p:spPr>
          <a:xfrm>
            <a:off x="8227681" y="3121391"/>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80" name="Picture Placeholder 179">
            <a:extLst>
              <a:ext uri="{FF2B5EF4-FFF2-40B4-BE49-F238E27FC236}">
                <a16:creationId xmlns:a16="http://schemas.microsoft.com/office/drawing/2014/main" id="{CA57BF46-5A32-4E2A-A76C-664C36678ACB}"/>
              </a:ext>
            </a:extLst>
          </p:cNvPr>
          <p:cNvSpPr>
            <a:spLocks noGrp="1"/>
          </p:cNvSpPr>
          <p:nvPr>
            <p:ph type="pic" sz="quarter" idx="64"/>
          </p:nvPr>
        </p:nvSpPr>
        <p:spPr>
          <a:xfrm>
            <a:off x="9514779" y="3121391"/>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81" name="Picture Placeholder 180">
            <a:extLst>
              <a:ext uri="{FF2B5EF4-FFF2-40B4-BE49-F238E27FC236}">
                <a16:creationId xmlns:a16="http://schemas.microsoft.com/office/drawing/2014/main" id="{A66376EE-6904-41D0-831B-C9EAE6A736AB}"/>
              </a:ext>
            </a:extLst>
          </p:cNvPr>
          <p:cNvSpPr>
            <a:spLocks noGrp="1"/>
          </p:cNvSpPr>
          <p:nvPr>
            <p:ph type="pic" sz="quarter" idx="65"/>
          </p:nvPr>
        </p:nvSpPr>
        <p:spPr>
          <a:xfrm>
            <a:off x="10801878" y="3121391"/>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82" name="Text Placeholder 4">
            <a:extLst>
              <a:ext uri="{FF2B5EF4-FFF2-40B4-BE49-F238E27FC236}">
                <a16:creationId xmlns:a16="http://schemas.microsoft.com/office/drawing/2014/main" id="{D02F5805-657C-41BB-A2B5-F36F1658E320}"/>
              </a:ext>
            </a:extLst>
          </p:cNvPr>
          <p:cNvSpPr>
            <a:spLocks noGrp="1"/>
          </p:cNvSpPr>
          <p:nvPr>
            <p:ph type="body" sz="quarter" idx="66"/>
          </p:nvPr>
        </p:nvSpPr>
        <p:spPr>
          <a:xfrm>
            <a:off x="338061" y="5723613"/>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83" name="Text Placeholder 4">
            <a:extLst>
              <a:ext uri="{FF2B5EF4-FFF2-40B4-BE49-F238E27FC236}">
                <a16:creationId xmlns:a16="http://schemas.microsoft.com/office/drawing/2014/main" id="{1BBD2962-B68F-466F-A8F7-9AD8EA32CE67}"/>
              </a:ext>
            </a:extLst>
          </p:cNvPr>
          <p:cNvSpPr>
            <a:spLocks noGrp="1"/>
          </p:cNvSpPr>
          <p:nvPr>
            <p:ph type="body" sz="quarter" idx="67"/>
          </p:nvPr>
        </p:nvSpPr>
        <p:spPr>
          <a:xfrm>
            <a:off x="1625159" y="5723613"/>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84" name="Text Placeholder 4">
            <a:extLst>
              <a:ext uri="{FF2B5EF4-FFF2-40B4-BE49-F238E27FC236}">
                <a16:creationId xmlns:a16="http://schemas.microsoft.com/office/drawing/2014/main" id="{B0D856A1-AE48-4EE3-B142-A1B06C11BE29}"/>
              </a:ext>
            </a:extLst>
          </p:cNvPr>
          <p:cNvSpPr>
            <a:spLocks noGrp="1"/>
          </p:cNvSpPr>
          <p:nvPr>
            <p:ph type="body" sz="quarter" idx="68"/>
          </p:nvPr>
        </p:nvSpPr>
        <p:spPr>
          <a:xfrm>
            <a:off x="2912257" y="5723613"/>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85" name="Text Placeholder 4">
            <a:extLst>
              <a:ext uri="{FF2B5EF4-FFF2-40B4-BE49-F238E27FC236}">
                <a16:creationId xmlns:a16="http://schemas.microsoft.com/office/drawing/2014/main" id="{8268FC73-8919-45EE-A8ED-A358977C6B12}"/>
              </a:ext>
            </a:extLst>
          </p:cNvPr>
          <p:cNvSpPr>
            <a:spLocks noGrp="1"/>
          </p:cNvSpPr>
          <p:nvPr>
            <p:ph type="body" sz="quarter" idx="69"/>
          </p:nvPr>
        </p:nvSpPr>
        <p:spPr>
          <a:xfrm>
            <a:off x="4199355" y="5723613"/>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86" name="Text Placeholder 4">
            <a:extLst>
              <a:ext uri="{FF2B5EF4-FFF2-40B4-BE49-F238E27FC236}">
                <a16:creationId xmlns:a16="http://schemas.microsoft.com/office/drawing/2014/main" id="{112C5359-4F7B-4333-855D-21F5E4EE9225}"/>
              </a:ext>
            </a:extLst>
          </p:cNvPr>
          <p:cNvSpPr>
            <a:spLocks noGrp="1"/>
          </p:cNvSpPr>
          <p:nvPr>
            <p:ph type="body" sz="quarter" idx="70"/>
          </p:nvPr>
        </p:nvSpPr>
        <p:spPr>
          <a:xfrm>
            <a:off x="5486453" y="5723613"/>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87" name="Text Placeholder 4">
            <a:extLst>
              <a:ext uri="{FF2B5EF4-FFF2-40B4-BE49-F238E27FC236}">
                <a16:creationId xmlns:a16="http://schemas.microsoft.com/office/drawing/2014/main" id="{64CDBB80-32C6-492E-A4D8-2067EEA0261A}"/>
              </a:ext>
            </a:extLst>
          </p:cNvPr>
          <p:cNvSpPr>
            <a:spLocks noGrp="1"/>
          </p:cNvSpPr>
          <p:nvPr>
            <p:ph type="body" sz="quarter" idx="71"/>
          </p:nvPr>
        </p:nvSpPr>
        <p:spPr>
          <a:xfrm>
            <a:off x="6773551" y="5723613"/>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88" name="Text Placeholder 4">
            <a:extLst>
              <a:ext uri="{FF2B5EF4-FFF2-40B4-BE49-F238E27FC236}">
                <a16:creationId xmlns:a16="http://schemas.microsoft.com/office/drawing/2014/main" id="{2FE3154A-E1F3-4F82-AA2E-1AD67D31B6B0}"/>
              </a:ext>
            </a:extLst>
          </p:cNvPr>
          <p:cNvSpPr>
            <a:spLocks noGrp="1"/>
          </p:cNvSpPr>
          <p:nvPr>
            <p:ph type="body" sz="quarter" idx="72"/>
          </p:nvPr>
        </p:nvSpPr>
        <p:spPr>
          <a:xfrm>
            <a:off x="8060649" y="5723613"/>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89" name="Text Placeholder 4">
            <a:extLst>
              <a:ext uri="{FF2B5EF4-FFF2-40B4-BE49-F238E27FC236}">
                <a16:creationId xmlns:a16="http://schemas.microsoft.com/office/drawing/2014/main" id="{BDC8A13F-F6AB-46E1-B400-ACBB9E3B4AB1}"/>
              </a:ext>
            </a:extLst>
          </p:cNvPr>
          <p:cNvSpPr>
            <a:spLocks noGrp="1"/>
          </p:cNvSpPr>
          <p:nvPr>
            <p:ph type="body" sz="quarter" idx="73"/>
          </p:nvPr>
        </p:nvSpPr>
        <p:spPr>
          <a:xfrm>
            <a:off x="9347747" y="5723613"/>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90" name="Text Placeholder 4">
            <a:extLst>
              <a:ext uri="{FF2B5EF4-FFF2-40B4-BE49-F238E27FC236}">
                <a16:creationId xmlns:a16="http://schemas.microsoft.com/office/drawing/2014/main" id="{0B834A4E-D696-4BC4-BA5E-C9D934FBBC42}"/>
              </a:ext>
            </a:extLst>
          </p:cNvPr>
          <p:cNvSpPr>
            <a:spLocks noGrp="1"/>
          </p:cNvSpPr>
          <p:nvPr>
            <p:ph type="body" sz="quarter" idx="74"/>
          </p:nvPr>
        </p:nvSpPr>
        <p:spPr>
          <a:xfrm>
            <a:off x="10634846" y="5723613"/>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91" name="Picture Placeholder 190">
            <a:extLst>
              <a:ext uri="{FF2B5EF4-FFF2-40B4-BE49-F238E27FC236}">
                <a16:creationId xmlns:a16="http://schemas.microsoft.com/office/drawing/2014/main" id="{1658A6F1-474E-48F2-B459-8913A4921FB0}"/>
              </a:ext>
            </a:extLst>
          </p:cNvPr>
          <p:cNvSpPr>
            <a:spLocks noGrp="1"/>
          </p:cNvSpPr>
          <p:nvPr>
            <p:ph type="pic" sz="quarter" idx="75"/>
          </p:nvPr>
        </p:nvSpPr>
        <p:spPr>
          <a:xfrm>
            <a:off x="505771" y="4795005"/>
            <a:ext cx="885600" cy="863999"/>
          </a:xfrm>
          <a:custGeom>
            <a:avLst/>
            <a:gdLst>
              <a:gd name="connsiteX0" fmla="*/ 436538 w 885600"/>
              <a:gd name="connsiteY0" fmla="*/ 0 h 863999"/>
              <a:gd name="connsiteX1" fmla="*/ 447707 w 885600"/>
              <a:gd name="connsiteY1" fmla="*/ 0 h 863999"/>
              <a:gd name="connsiteX2" fmla="*/ 452511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5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7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1"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5"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5"/>
                </a:lnTo>
                <a:lnTo>
                  <a:pt x="3940" y="203480"/>
                </a:lnTo>
                <a:cubicBezTo>
                  <a:pt x="12030" y="165240"/>
                  <a:pt x="29563" y="132040"/>
                  <a:pt x="57076" y="104200"/>
                </a:cubicBezTo>
                <a:cubicBezTo>
                  <a:pt x="76909" y="84160"/>
                  <a:pt x="99945" y="68600"/>
                  <a:pt x="125035" y="55960"/>
                </a:cubicBezTo>
                <a:cubicBezTo>
                  <a:pt x="155339" y="40720"/>
                  <a:pt x="187286" y="30240"/>
                  <a:pt x="220177" y="22360"/>
                </a:cubicBezTo>
                <a:cubicBezTo>
                  <a:pt x="247115" y="15960"/>
                  <a:pt x="274339" y="11400"/>
                  <a:pt x="301811" y="8080"/>
                </a:cubicBezTo>
                <a:cubicBezTo>
                  <a:pt x="323738" y="5400"/>
                  <a:pt x="345748" y="3360"/>
                  <a:pt x="367758" y="2400"/>
                </a:cubicBezTo>
                <a:cubicBezTo>
                  <a:pt x="389603" y="1400"/>
                  <a:pt x="411407"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92" name="Picture Placeholder 191">
            <a:extLst>
              <a:ext uri="{FF2B5EF4-FFF2-40B4-BE49-F238E27FC236}">
                <a16:creationId xmlns:a16="http://schemas.microsoft.com/office/drawing/2014/main" id="{E0AFF5DF-03FB-437E-9585-1ECB6A633F67}"/>
              </a:ext>
            </a:extLst>
          </p:cNvPr>
          <p:cNvSpPr>
            <a:spLocks noGrp="1"/>
          </p:cNvSpPr>
          <p:nvPr>
            <p:ph type="pic" sz="quarter" idx="76"/>
          </p:nvPr>
        </p:nvSpPr>
        <p:spPr>
          <a:xfrm>
            <a:off x="1792191" y="4795005"/>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93" name="Picture Placeholder 192">
            <a:extLst>
              <a:ext uri="{FF2B5EF4-FFF2-40B4-BE49-F238E27FC236}">
                <a16:creationId xmlns:a16="http://schemas.microsoft.com/office/drawing/2014/main" id="{3F5970AA-68E7-416C-8067-74978EFF6126}"/>
              </a:ext>
            </a:extLst>
          </p:cNvPr>
          <p:cNvSpPr>
            <a:spLocks noGrp="1"/>
          </p:cNvSpPr>
          <p:nvPr>
            <p:ph type="pic" sz="quarter" idx="77"/>
          </p:nvPr>
        </p:nvSpPr>
        <p:spPr>
          <a:xfrm>
            <a:off x="3079289" y="4795005"/>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94" name="Picture Placeholder 193">
            <a:extLst>
              <a:ext uri="{FF2B5EF4-FFF2-40B4-BE49-F238E27FC236}">
                <a16:creationId xmlns:a16="http://schemas.microsoft.com/office/drawing/2014/main" id="{3351588D-403B-49E3-B8CB-9532EB25A1D3}"/>
              </a:ext>
            </a:extLst>
          </p:cNvPr>
          <p:cNvSpPr>
            <a:spLocks noGrp="1"/>
          </p:cNvSpPr>
          <p:nvPr>
            <p:ph type="pic" sz="quarter" idx="78"/>
          </p:nvPr>
        </p:nvSpPr>
        <p:spPr>
          <a:xfrm>
            <a:off x="4366387" y="4795005"/>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95" name="Picture Placeholder 194">
            <a:extLst>
              <a:ext uri="{FF2B5EF4-FFF2-40B4-BE49-F238E27FC236}">
                <a16:creationId xmlns:a16="http://schemas.microsoft.com/office/drawing/2014/main" id="{BBC8FEDE-B488-4EB6-A032-C77B48806C8D}"/>
              </a:ext>
            </a:extLst>
          </p:cNvPr>
          <p:cNvSpPr>
            <a:spLocks noGrp="1"/>
          </p:cNvSpPr>
          <p:nvPr>
            <p:ph type="pic" sz="quarter" idx="79"/>
          </p:nvPr>
        </p:nvSpPr>
        <p:spPr>
          <a:xfrm>
            <a:off x="5653485" y="4795005"/>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96" name="Picture Placeholder 195">
            <a:extLst>
              <a:ext uri="{FF2B5EF4-FFF2-40B4-BE49-F238E27FC236}">
                <a16:creationId xmlns:a16="http://schemas.microsoft.com/office/drawing/2014/main" id="{80C1C1D4-B4B0-4A79-B916-EAEAFD650C4B}"/>
              </a:ext>
            </a:extLst>
          </p:cNvPr>
          <p:cNvSpPr>
            <a:spLocks noGrp="1"/>
          </p:cNvSpPr>
          <p:nvPr>
            <p:ph type="pic" sz="quarter" idx="80"/>
          </p:nvPr>
        </p:nvSpPr>
        <p:spPr>
          <a:xfrm>
            <a:off x="6940583" y="4795005"/>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97" name="Picture Placeholder 196">
            <a:extLst>
              <a:ext uri="{FF2B5EF4-FFF2-40B4-BE49-F238E27FC236}">
                <a16:creationId xmlns:a16="http://schemas.microsoft.com/office/drawing/2014/main" id="{1AD8DF3F-0EC3-4702-B0D1-8AB1F6AAB671}"/>
              </a:ext>
            </a:extLst>
          </p:cNvPr>
          <p:cNvSpPr>
            <a:spLocks noGrp="1"/>
          </p:cNvSpPr>
          <p:nvPr>
            <p:ph type="pic" sz="quarter" idx="81"/>
          </p:nvPr>
        </p:nvSpPr>
        <p:spPr>
          <a:xfrm>
            <a:off x="8227681" y="4795005"/>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98" name="Picture Placeholder 197">
            <a:extLst>
              <a:ext uri="{FF2B5EF4-FFF2-40B4-BE49-F238E27FC236}">
                <a16:creationId xmlns:a16="http://schemas.microsoft.com/office/drawing/2014/main" id="{00CB97C1-2C6D-4ACC-B3E2-46FD9E462290}"/>
              </a:ext>
            </a:extLst>
          </p:cNvPr>
          <p:cNvSpPr>
            <a:spLocks noGrp="1"/>
          </p:cNvSpPr>
          <p:nvPr>
            <p:ph type="pic" sz="quarter" idx="82"/>
          </p:nvPr>
        </p:nvSpPr>
        <p:spPr>
          <a:xfrm>
            <a:off x="9514779" y="4795005"/>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99" name="Picture Placeholder 198">
            <a:extLst>
              <a:ext uri="{FF2B5EF4-FFF2-40B4-BE49-F238E27FC236}">
                <a16:creationId xmlns:a16="http://schemas.microsoft.com/office/drawing/2014/main" id="{B965DC45-4271-4903-A85D-D6B403F1DA1D}"/>
              </a:ext>
            </a:extLst>
          </p:cNvPr>
          <p:cNvSpPr>
            <a:spLocks noGrp="1"/>
          </p:cNvSpPr>
          <p:nvPr>
            <p:ph type="pic" sz="quarter" idx="83"/>
          </p:nvPr>
        </p:nvSpPr>
        <p:spPr>
          <a:xfrm>
            <a:off x="10801878" y="4795005"/>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64" name="Slide Number Placeholder 5">
            <a:extLst>
              <a:ext uri="{FF2B5EF4-FFF2-40B4-BE49-F238E27FC236}">
                <a16:creationId xmlns:a16="http://schemas.microsoft.com/office/drawing/2014/main" id="{F33BECC9-A17F-4348-9062-C33692ADFA86}"/>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65" name="Footer Placeholder 4">
            <a:extLst>
              <a:ext uri="{FF2B5EF4-FFF2-40B4-BE49-F238E27FC236}">
                <a16:creationId xmlns:a16="http://schemas.microsoft.com/office/drawing/2014/main" id="{F437B9E5-A55B-467D-9861-54230825F93B}"/>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66" name="Date Placeholder 3">
            <a:extLst>
              <a:ext uri="{FF2B5EF4-FFF2-40B4-BE49-F238E27FC236}">
                <a16:creationId xmlns:a16="http://schemas.microsoft.com/office/drawing/2014/main" id="{1FA0333D-35B4-4BBA-88FC-A059F7EDB676}"/>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cxnSp>
        <p:nvCxnSpPr>
          <p:cNvPr id="67" name="Straight Connector 66">
            <a:extLst>
              <a:ext uri="{FF2B5EF4-FFF2-40B4-BE49-F238E27FC236}">
                <a16:creationId xmlns:a16="http://schemas.microsoft.com/office/drawing/2014/main" id="{CAB6A7FA-AB49-455E-820A-65A3C2FB5D78}"/>
              </a:ext>
            </a:extLst>
          </p:cNvPr>
          <p:cNvCxnSpPr>
            <a:cxnSpLocks/>
            <a:endCxn id="65" idx="1"/>
          </p:cNvCxnSpPr>
          <p:nvPr userDrawn="1"/>
        </p:nvCxnSpPr>
        <p:spPr>
          <a:xfrm>
            <a:off x="0" y="6705660"/>
            <a:ext cx="334965" cy="0"/>
          </a:xfrm>
          <a:prstGeom prst="line">
            <a:avLst/>
          </a:prstGeom>
          <a:ln w="19050">
            <a:gradFill>
              <a:gsLst>
                <a:gs pos="100000">
                  <a:srgbClr val="00C2F7"/>
                </a:gs>
                <a:gs pos="0">
                  <a:srgbClr val="0387FD"/>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F5A6AFD0-F969-4866-A4FE-1AFF57B4F2C8}"/>
              </a:ext>
            </a:extLst>
          </p:cNvPr>
          <p:cNvCxnSpPr>
            <a:cxnSpLocks/>
          </p:cNvCxnSpPr>
          <p:nvPr userDrawn="1"/>
        </p:nvCxnSpPr>
        <p:spPr>
          <a:xfrm>
            <a:off x="1987826" y="6705660"/>
            <a:ext cx="3847975" cy="0"/>
          </a:xfrm>
          <a:prstGeom prst="line">
            <a:avLst/>
          </a:prstGeom>
          <a:ln w="19050">
            <a:gradFill>
              <a:gsLst>
                <a:gs pos="100000">
                  <a:srgbClr val="00C2F7"/>
                </a:gs>
                <a:gs pos="0">
                  <a:srgbClr val="0400FF"/>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502BBB23-DDE6-46F8-AC7A-77D6D340B8A9}"/>
              </a:ext>
            </a:extLst>
          </p:cNvPr>
          <p:cNvCxnSpPr>
            <a:cxnSpLocks/>
          </p:cNvCxnSpPr>
          <p:nvPr userDrawn="1"/>
        </p:nvCxnSpPr>
        <p:spPr>
          <a:xfrm>
            <a:off x="6356199" y="6705660"/>
            <a:ext cx="4480834" cy="0"/>
          </a:xfrm>
          <a:prstGeom prst="line">
            <a:avLst/>
          </a:prstGeom>
          <a:ln w="19050">
            <a:gradFill>
              <a:gsLst>
                <a:gs pos="100000">
                  <a:srgbClr val="0400FF"/>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7244B3AD-9130-41DF-9FD2-DB76434CB877}"/>
              </a:ext>
            </a:extLst>
          </p:cNvPr>
          <p:cNvCxnSpPr>
            <a:cxnSpLocks/>
          </p:cNvCxnSpPr>
          <p:nvPr userDrawn="1"/>
        </p:nvCxnSpPr>
        <p:spPr>
          <a:xfrm>
            <a:off x="11857036" y="6701128"/>
            <a:ext cx="334964" cy="4532"/>
          </a:xfrm>
          <a:prstGeom prst="line">
            <a:avLst/>
          </a:prstGeom>
          <a:ln w="19050">
            <a:gradFill>
              <a:gsLst>
                <a:gs pos="100000">
                  <a:srgbClr val="FA0951"/>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9973800"/>
      </p:ext>
    </p:extLst>
  </p:cSld>
  <p:clrMapOvr>
    <a:masterClrMapping/>
  </p:clrMapOvr>
  <p:extLst>
    <p:ext uri="{DCECCB84-F9BA-43D5-87BE-67443E8EF086}">
      <p15:sldGuideLst xmlns:p15="http://schemas.microsoft.com/office/powerpoint/2012/main"/>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_Title, Subtitle &amp; Team Members">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58EC8A5-A78A-4EE8-BE11-9CE1019EE4D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2115" y="345470"/>
            <a:ext cx="142875" cy="476250"/>
          </a:xfrm>
          <a:prstGeom prst="rect">
            <a:avLst/>
          </a:prstGeom>
        </p:spPr>
      </p:pic>
      <p:pic>
        <p:nvPicPr>
          <p:cNvPr id="15" name="Graphic 14">
            <a:extLst>
              <a:ext uri="{FF2B5EF4-FFF2-40B4-BE49-F238E27FC236}">
                <a16:creationId xmlns:a16="http://schemas.microsoft.com/office/drawing/2014/main" id="{000D45B3-B395-4704-99DF-5A84F8410F83}"/>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38932" y="0"/>
            <a:ext cx="1020002" cy="720000"/>
          </a:xfrm>
          <a:prstGeom prst="rect">
            <a:avLst/>
          </a:prstGeom>
        </p:spPr>
      </p:pic>
      <p:sp>
        <p:nvSpPr>
          <p:cNvPr id="16" name="Text Placeholder 4">
            <a:extLst>
              <a:ext uri="{FF2B5EF4-FFF2-40B4-BE49-F238E27FC236}">
                <a16:creationId xmlns:a16="http://schemas.microsoft.com/office/drawing/2014/main" id="{59E45352-C011-443A-A308-ADC5A7F2F919}"/>
              </a:ext>
            </a:extLst>
          </p:cNvPr>
          <p:cNvSpPr>
            <a:spLocks noGrp="1"/>
          </p:cNvSpPr>
          <p:nvPr>
            <p:ph type="body" sz="quarter" idx="10" hasCustomPrompt="1"/>
          </p:nvPr>
        </p:nvSpPr>
        <p:spPr>
          <a:xfrm>
            <a:off x="333066" y="864088"/>
            <a:ext cx="11525868" cy="402737"/>
          </a:xfrm>
        </p:spPr>
        <p:txBody>
          <a:bodyPr anchor="b"/>
          <a:lstStyle>
            <a:lvl1pPr>
              <a:defRPr sz="2400">
                <a:latin typeface="+mj-lt"/>
              </a:defRPr>
            </a:lvl1pPr>
          </a:lstStyle>
          <a:p>
            <a:pPr lvl="0"/>
            <a:r>
              <a:rPr lang="en-US"/>
              <a:t>Click to add subtitle</a:t>
            </a:r>
          </a:p>
        </p:txBody>
      </p:sp>
      <p:sp>
        <p:nvSpPr>
          <p:cNvPr id="21" name="Title Placeholder 1">
            <a:extLst>
              <a:ext uri="{FF2B5EF4-FFF2-40B4-BE49-F238E27FC236}">
                <a16:creationId xmlns:a16="http://schemas.microsoft.com/office/drawing/2014/main" id="{996C9691-EDBB-4DEF-87A7-5D41B423DC91}"/>
              </a:ext>
            </a:extLst>
          </p:cNvPr>
          <p:cNvSpPr>
            <a:spLocks noGrp="1"/>
          </p:cNvSpPr>
          <p:nvPr>
            <p:ph type="title" hasCustomPrompt="1"/>
          </p:nvPr>
        </p:nvSpPr>
        <p:spPr>
          <a:xfrm>
            <a:off x="334963" y="333375"/>
            <a:ext cx="11522075" cy="488345"/>
          </a:xfrm>
          <a:prstGeom prst="rect">
            <a:avLst/>
          </a:prstGeom>
        </p:spPr>
        <p:txBody>
          <a:bodyPr vert="horz" lIns="91440" tIns="45720" rIns="91440" bIns="45720" rtlCol="0" anchor="t">
            <a:noAutofit/>
          </a:bodyPr>
          <a:lstStyle>
            <a:lvl1pPr>
              <a:defRPr/>
            </a:lvl1pPr>
          </a:lstStyle>
          <a:p>
            <a:r>
              <a:rPr lang="en-US"/>
              <a:t>Click to add title</a:t>
            </a:r>
            <a:endParaRPr lang="en-IN"/>
          </a:p>
        </p:txBody>
      </p:sp>
      <p:sp>
        <p:nvSpPr>
          <p:cNvPr id="14" name="Text Placeholder 4">
            <a:extLst>
              <a:ext uri="{FF2B5EF4-FFF2-40B4-BE49-F238E27FC236}">
                <a16:creationId xmlns:a16="http://schemas.microsoft.com/office/drawing/2014/main" id="{249FC96E-2019-43C4-968B-861B423C5665}"/>
              </a:ext>
            </a:extLst>
          </p:cNvPr>
          <p:cNvSpPr>
            <a:spLocks noGrp="1"/>
          </p:cNvSpPr>
          <p:nvPr>
            <p:ph type="body" sz="quarter" idx="12"/>
          </p:nvPr>
        </p:nvSpPr>
        <p:spPr>
          <a:xfrm>
            <a:off x="338061"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22" name="Text Placeholder 4">
            <a:extLst>
              <a:ext uri="{FF2B5EF4-FFF2-40B4-BE49-F238E27FC236}">
                <a16:creationId xmlns:a16="http://schemas.microsoft.com/office/drawing/2014/main" id="{79CEE8B3-E680-4E01-83A2-52F765DB62E5}"/>
              </a:ext>
            </a:extLst>
          </p:cNvPr>
          <p:cNvSpPr>
            <a:spLocks noGrp="1"/>
          </p:cNvSpPr>
          <p:nvPr>
            <p:ph type="body" sz="quarter" idx="13"/>
          </p:nvPr>
        </p:nvSpPr>
        <p:spPr>
          <a:xfrm>
            <a:off x="1625159"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24" name="Text Placeholder 4">
            <a:extLst>
              <a:ext uri="{FF2B5EF4-FFF2-40B4-BE49-F238E27FC236}">
                <a16:creationId xmlns:a16="http://schemas.microsoft.com/office/drawing/2014/main" id="{D6CB0329-5D59-46C9-87BF-109D2600A3E5}"/>
              </a:ext>
            </a:extLst>
          </p:cNvPr>
          <p:cNvSpPr>
            <a:spLocks noGrp="1"/>
          </p:cNvSpPr>
          <p:nvPr>
            <p:ph type="body" sz="quarter" idx="14"/>
          </p:nvPr>
        </p:nvSpPr>
        <p:spPr>
          <a:xfrm>
            <a:off x="2912257"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26" name="Text Placeholder 4">
            <a:extLst>
              <a:ext uri="{FF2B5EF4-FFF2-40B4-BE49-F238E27FC236}">
                <a16:creationId xmlns:a16="http://schemas.microsoft.com/office/drawing/2014/main" id="{BF44FE65-E068-4507-A58D-14EF59CFD878}"/>
              </a:ext>
            </a:extLst>
          </p:cNvPr>
          <p:cNvSpPr>
            <a:spLocks noGrp="1"/>
          </p:cNvSpPr>
          <p:nvPr>
            <p:ph type="body" sz="quarter" idx="15"/>
          </p:nvPr>
        </p:nvSpPr>
        <p:spPr>
          <a:xfrm>
            <a:off x="4199355"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28" name="Text Placeholder 4">
            <a:extLst>
              <a:ext uri="{FF2B5EF4-FFF2-40B4-BE49-F238E27FC236}">
                <a16:creationId xmlns:a16="http://schemas.microsoft.com/office/drawing/2014/main" id="{3457BEDF-E73A-48C2-A5B9-1747B468398E}"/>
              </a:ext>
            </a:extLst>
          </p:cNvPr>
          <p:cNvSpPr>
            <a:spLocks noGrp="1"/>
          </p:cNvSpPr>
          <p:nvPr>
            <p:ph type="body" sz="quarter" idx="16"/>
          </p:nvPr>
        </p:nvSpPr>
        <p:spPr>
          <a:xfrm>
            <a:off x="5486453"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30" name="Text Placeholder 4">
            <a:extLst>
              <a:ext uri="{FF2B5EF4-FFF2-40B4-BE49-F238E27FC236}">
                <a16:creationId xmlns:a16="http://schemas.microsoft.com/office/drawing/2014/main" id="{87643078-D8B0-43A0-B494-B89421692A6B}"/>
              </a:ext>
            </a:extLst>
          </p:cNvPr>
          <p:cNvSpPr>
            <a:spLocks noGrp="1"/>
          </p:cNvSpPr>
          <p:nvPr>
            <p:ph type="body" sz="quarter" idx="17"/>
          </p:nvPr>
        </p:nvSpPr>
        <p:spPr>
          <a:xfrm>
            <a:off x="6773551"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32" name="Text Placeholder 4">
            <a:extLst>
              <a:ext uri="{FF2B5EF4-FFF2-40B4-BE49-F238E27FC236}">
                <a16:creationId xmlns:a16="http://schemas.microsoft.com/office/drawing/2014/main" id="{2E4453E9-7923-4EBE-8B2A-DA9A6765F46A}"/>
              </a:ext>
            </a:extLst>
          </p:cNvPr>
          <p:cNvSpPr>
            <a:spLocks noGrp="1"/>
          </p:cNvSpPr>
          <p:nvPr>
            <p:ph type="body" sz="quarter" idx="18"/>
          </p:nvPr>
        </p:nvSpPr>
        <p:spPr>
          <a:xfrm>
            <a:off x="8060649"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34" name="Text Placeholder 4">
            <a:extLst>
              <a:ext uri="{FF2B5EF4-FFF2-40B4-BE49-F238E27FC236}">
                <a16:creationId xmlns:a16="http://schemas.microsoft.com/office/drawing/2014/main" id="{D37CE780-5C35-480D-93B6-859433C51CE5}"/>
              </a:ext>
            </a:extLst>
          </p:cNvPr>
          <p:cNvSpPr>
            <a:spLocks noGrp="1"/>
          </p:cNvSpPr>
          <p:nvPr>
            <p:ph type="body" sz="quarter" idx="19"/>
          </p:nvPr>
        </p:nvSpPr>
        <p:spPr>
          <a:xfrm>
            <a:off x="9347747"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36" name="Text Placeholder 4">
            <a:extLst>
              <a:ext uri="{FF2B5EF4-FFF2-40B4-BE49-F238E27FC236}">
                <a16:creationId xmlns:a16="http://schemas.microsoft.com/office/drawing/2014/main" id="{FB8D7070-FFED-44D3-BBB0-8820F46DFCE4}"/>
              </a:ext>
            </a:extLst>
          </p:cNvPr>
          <p:cNvSpPr>
            <a:spLocks noGrp="1"/>
          </p:cNvSpPr>
          <p:nvPr>
            <p:ph type="body" sz="quarter" idx="20"/>
          </p:nvPr>
        </p:nvSpPr>
        <p:spPr>
          <a:xfrm>
            <a:off x="10634846"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18" name="Picture Placeholder 117">
            <a:extLst>
              <a:ext uri="{FF2B5EF4-FFF2-40B4-BE49-F238E27FC236}">
                <a16:creationId xmlns:a16="http://schemas.microsoft.com/office/drawing/2014/main" id="{7338CE69-8013-44F2-816F-D9AF47C0F9CD}"/>
              </a:ext>
            </a:extLst>
          </p:cNvPr>
          <p:cNvSpPr>
            <a:spLocks noGrp="1"/>
          </p:cNvSpPr>
          <p:nvPr>
            <p:ph type="pic" sz="quarter" idx="39" hasCustomPrompt="1"/>
          </p:nvPr>
        </p:nvSpPr>
        <p:spPr>
          <a:xfrm>
            <a:off x="505771" y="1410882"/>
            <a:ext cx="885600" cy="863999"/>
          </a:xfrm>
          <a:custGeom>
            <a:avLst/>
            <a:gdLst>
              <a:gd name="connsiteX0" fmla="*/ 436538 w 885600"/>
              <a:gd name="connsiteY0" fmla="*/ 0 h 863999"/>
              <a:gd name="connsiteX1" fmla="*/ 447707 w 885600"/>
              <a:gd name="connsiteY1" fmla="*/ 0 h 863999"/>
              <a:gd name="connsiteX2" fmla="*/ 452511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5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7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1"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5"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5"/>
                </a:lnTo>
                <a:lnTo>
                  <a:pt x="3940" y="203480"/>
                </a:lnTo>
                <a:cubicBezTo>
                  <a:pt x="12030" y="165240"/>
                  <a:pt x="29563" y="132040"/>
                  <a:pt x="57076" y="104200"/>
                </a:cubicBezTo>
                <a:cubicBezTo>
                  <a:pt x="76909" y="84160"/>
                  <a:pt x="99945" y="68600"/>
                  <a:pt x="125035" y="55960"/>
                </a:cubicBezTo>
                <a:cubicBezTo>
                  <a:pt x="155339" y="40720"/>
                  <a:pt x="187286" y="30240"/>
                  <a:pt x="220177" y="22360"/>
                </a:cubicBezTo>
                <a:cubicBezTo>
                  <a:pt x="247115" y="15960"/>
                  <a:pt x="274339" y="11400"/>
                  <a:pt x="301811" y="8080"/>
                </a:cubicBezTo>
                <a:cubicBezTo>
                  <a:pt x="323738" y="5400"/>
                  <a:pt x="345748" y="3360"/>
                  <a:pt x="367758" y="2400"/>
                </a:cubicBezTo>
                <a:cubicBezTo>
                  <a:pt x="389603" y="1400"/>
                  <a:pt x="411407"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 </a:t>
            </a:r>
            <a:endParaRPr lang="en-IN"/>
          </a:p>
        </p:txBody>
      </p:sp>
      <p:sp>
        <p:nvSpPr>
          <p:cNvPr id="121" name="Picture Placeholder 120">
            <a:extLst>
              <a:ext uri="{FF2B5EF4-FFF2-40B4-BE49-F238E27FC236}">
                <a16:creationId xmlns:a16="http://schemas.microsoft.com/office/drawing/2014/main" id="{61462149-37FE-4D8F-A882-DDD277E91C3B}"/>
              </a:ext>
            </a:extLst>
          </p:cNvPr>
          <p:cNvSpPr>
            <a:spLocks noGrp="1"/>
          </p:cNvSpPr>
          <p:nvPr>
            <p:ph type="pic" sz="quarter" idx="41"/>
          </p:nvPr>
        </p:nvSpPr>
        <p:spPr>
          <a:xfrm>
            <a:off x="3079289" y="1410882"/>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23" name="Picture Placeholder 122">
            <a:extLst>
              <a:ext uri="{FF2B5EF4-FFF2-40B4-BE49-F238E27FC236}">
                <a16:creationId xmlns:a16="http://schemas.microsoft.com/office/drawing/2014/main" id="{9E2E61D8-2D54-404C-A826-3EC566BDAE2C}"/>
              </a:ext>
            </a:extLst>
          </p:cNvPr>
          <p:cNvSpPr>
            <a:spLocks noGrp="1"/>
          </p:cNvSpPr>
          <p:nvPr>
            <p:ph type="pic" sz="quarter" idx="43"/>
          </p:nvPr>
        </p:nvSpPr>
        <p:spPr>
          <a:xfrm>
            <a:off x="5653485" y="1410882"/>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25" name="Picture Placeholder 124">
            <a:extLst>
              <a:ext uri="{FF2B5EF4-FFF2-40B4-BE49-F238E27FC236}">
                <a16:creationId xmlns:a16="http://schemas.microsoft.com/office/drawing/2014/main" id="{2CD6CD5C-FEFA-439B-BC60-9B8705D5E993}"/>
              </a:ext>
            </a:extLst>
          </p:cNvPr>
          <p:cNvSpPr>
            <a:spLocks noGrp="1"/>
          </p:cNvSpPr>
          <p:nvPr>
            <p:ph type="pic" sz="quarter" idx="45"/>
          </p:nvPr>
        </p:nvSpPr>
        <p:spPr>
          <a:xfrm>
            <a:off x="8227681" y="1410882"/>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27" name="Picture Placeholder 126">
            <a:extLst>
              <a:ext uri="{FF2B5EF4-FFF2-40B4-BE49-F238E27FC236}">
                <a16:creationId xmlns:a16="http://schemas.microsoft.com/office/drawing/2014/main" id="{3A176858-8581-4861-97F4-2653EDDE4C3A}"/>
              </a:ext>
            </a:extLst>
          </p:cNvPr>
          <p:cNvSpPr>
            <a:spLocks noGrp="1"/>
          </p:cNvSpPr>
          <p:nvPr>
            <p:ph type="pic" sz="quarter" idx="47"/>
          </p:nvPr>
        </p:nvSpPr>
        <p:spPr>
          <a:xfrm>
            <a:off x="10801878" y="1410882"/>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64" name="Text Placeholder 4">
            <a:extLst>
              <a:ext uri="{FF2B5EF4-FFF2-40B4-BE49-F238E27FC236}">
                <a16:creationId xmlns:a16="http://schemas.microsoft.com/office/drawing/2014/main" id="{0FEFAFE6-3742-4D7F-9440-E90E533832C3}"/>
              </a:ext>
            </a:extLst>
          </p:cNvPr>
          <p:cNvSpPr>
            <a:spLocks noGrp="1"/>
          </p:cNvSpPr>
          <p:nvPr>
            <p:ph type="body" sz="quarter" idx="48"/>
          </p:nvPr>
        </p:nvSpPr>
        <p:spPr>
          <a:xfrm>
            <a:off x="338061" y="4049999"/>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65" name="Text Placeholder 4">
            <a:extLst>
              <a:ext uri="{FF2B5EF4-FFF2-40B4-BE49-F238E27FC236}">
                <a16:creationId xmlns:a16="http://schemas.microsoft.com/office/drawing/2014/main" id="{A05D73D8-4D00-4603-9199-9CE3020DAB66}"/>
              </a:ext>
            </a:extLst>
          </p:cNvPr>
          <p:cNvSpPr>
            <a:spLocks noGrp="1"/>
          </p:cNvSpPr>
          <p:nvPr>
            <p:ph type="body" sz="quarter" idx="49"/>
          </p:nvPr>
        </p:nvSpPr>
        <p:spPr>
          <a:xfrm>
            <a:off x="1625159" y="4049999"/>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66" name="Text Placeholder 4">
            <a:extLst>
              <a:ext uri="{FF2B5EF4-FFF2-40B4-BE49-F238E27FC236}">
                <a16:creationId xmlns:a16="http://schemas.microsoft.com/office/drawing/2014/main" id="{350D1407-4BA2-4A0F-8083-942279949F0F}"/>
              </a:ext>
            </a:extLst>
          </p:cNvPr>
          <p:cNvSpPr>
            <a:spLocks noGrp="1"/>
          </p:cNvSpPr>
          <p:nvPr>
            <p:ph type="body" sz="quarter" idx="50"/>
          </p:nvPr>
        </p:nvSpPr>
        <p:spPr>
          <a:xfrm>
            <a:off x="2912257" y="4049999"/>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67" name="Text Placeholder 4">
            <a:extLst>
              <a:ext uri="{FF2B5EF4-FFF2-40B4-BE49-F238E27FC236}">
                <a16:creationId xmlns:a16="http://schemas.microsoft.com/office/drawing/2014/main" id="{F9959224-44D0-4065-9C0F-8986D3A8AABD}"/>
              </a:ext>
            </a:extLst>
          </p:cNvPr>
          <p:cNvSpPr>
            <a:spLocks noGrp="1"/>
          </p:cNvSpPr>
          <p:nvPr>
            <p:ph type="body" sz="quarter" idx="51"/>
          </p:nvPr>
        </p:nvSpPr>
        <p:spPr>
          <a:xfrm>
            <a:off x="4199355" y="4049999"/>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68" name="Text Placeholder 4">
            <a:extLst>
              <a:ext uri="{FF2B5EF4-FFF2-40B4-BE49-F238E27FC236}">
                <a16:creationId xmlns:a16="http://schemas.microsoft.com/office/drawing/2014/main" id="{AC9EA511-C040-405D-B638-774B56F6F995}"/>
              </a:ext>
            </a:extLst>
          </p:cNvPr>
          <p:cNvSpPr>
            <a:spLocks noGrp="1"/>
          </p:cNvSpPr>
          <p:nvPr>
            <p:ph type="body" sz="quarter" idx="52"/>
          </p:nvPr>
        </p:nvSpPr>
        <p:spPr>
          <a:xfrm>
            <a:off x="5486453" y="4049999"/>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69" name="Text Placeholder 4">
            <a:extLst>
              <a:ext uri="{FF2B5EF4-FFF2-40B4-BE49-F238E27FC236}">
                <a16:creationId xmlns:a16="http://schemas.microsoft.com/office/drawing/2014/main" id="{CE30B9B5-6449-4F40-B7C0-FBBCCFDBB335}"/>
              </a:ext>
            </a:extLst>
          </p:cNvPr>
          <p:cNvSpPr>
            <a:spLocks noGrp="1"/>
          </p:cNvSpPr>
          <p:nvPr>
            <p:ph type="body" sz="quarter" idx="53"/>
          </p:nvPr>
        </p:nvSpPr>
        <p:spPr>
          <a:xfrm>
            <a:off x="6773551" y="4049999"/>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70" name="Text Placeholder 4">
            <a:extLst>
              <a:ext uri="{FF2B5EF4-FFF2-40B4-BE49-F238E27FC236}">
                <a16:creationId xmlns:a16="http://schemas.microsoft.com/office/drawing/2014/main" id="{F005C9F5-94EC-4510-A0F1-D65C264B64B7}"/>
              </a:ext>
            </a:extLst>
          </p:cNvPr>
          <p:cNvSpPr>
            <a:spLocks noGrp="1"/>
          </p:cNvSpPr>
          <p:nvPr>
            <p:ph type="body" sz="quarter" idx="54"/>
          </p:nvPr>
        </p:nvSpPr>
        <p:spPr>
          <a:xfrm>
            <a:off x="8060649" y="4049999"/>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71" name="Text Placeholder 4">
            <a:extLst>
              <a:ext uri="{FF2B5EF4-FFF2-40B4-BE49-F238E27FC236}">
                <a16:creationId xmlns:a16="http://schemas.microsoft.com/office/drawing/2014/main" id="{B5FC085E-84F2-450C-B994-7A944B8B0D1E}"/>
              </a:ext>
            </a:extLst>
          </p:cNvPr>
          <p:cNvSpPr>
            <a:spLocks noGrp="1"/>
          </p:cNvSpPr>
          <p:nvPr>
            <p:ph type="body" sz="quarter" idx="55"/>
          </p:nvPr>
        </p:nvSpPr>
        <p:spPr>
          <a:xfrm>
            <a:off x="9347747" y="4049999"/>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72" name="Text Placeholder 4">
            <a:extLst>
              <a:ext uri="{FF2B5EF4-FFF2-40B4-BE49-F238E27FC236}">
                <a16:creationId xmlns:a16="http://schemas.microsoft.com/office/drawing/2014/main" id="{82E1D353-FF52-4ADE-8D25-3065A71C11E3}"/>
              </a:ext>
            </a:extLst>
          </p:cNvPr>
          <p:cNvSpPr>
            <a:spLocks noGrp="1"/>
          </p:cNvSpPr>
          <p:nvPr>
            <p:ph type="body" sz="quarter" idx="56"/>
          </p:nvPr>
        </p:nvSpPr>
        <p:spPr>
          <a:xfrm>
            <a:off x="10634846" y="4049999"/>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73" name="Picture Placeholder 172">
            <a:extLst>
              <a:ext uri="{FF2B5EF4-FFF2-40B4-BE49-F238E27FC236}">
                <a16:creationId xmlns:a16="http://schemas.microsoft.com/office/drawing/2014/main" id="{9271FF3B-64AB-491F-BCF9-8CAE2C028D35}"/>
              </a:ext>
            </a:extLst>
          </p:cNvPr>
          <p:cNvSpPr>
            <a:spLocks noGrp="1"/>
          </p:cNvSpPr>
          <p:nvPr>
            <p:ph type="pic" sz="quarter" idx="57"/>
          </p:nvPr>
        </p:nvSpPr>
        <p:spPr>
          <a:xfrm>
            <a:off x="505771" y="3121391"/>
            <a:ext cx="885600" cy="863999"/>
          </a:xfrm>
          <a:custGeom>
            <a:avLst/>
            <a:gdLst>
              <a:gd name="connsiteX0" fmla="*/ 436538 w 885600"/>
              <a:gd name="connsiteY0" fmla="*/ 0 h 863999"/>
              <a:gd name="connsiteX1" fmla="*/ 447707 w 885600"/>
              <a:gd name="connsiteY1" fmla="*/ 0 h 863999"/>
              <a:gd name="connsiteX2" fmla="*/ 452511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5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7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1"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5"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5"/>
                </a:lnTo>
                <a:lnTo>
                  <a:pt x="3940" y="203480"/>
                </a:lnTo>
                <a:cubicBezTo>
                  <a:pt x="12030" y="165240"/>
                  <a:pt x="29563" y="132040"/>
                  <a:pt x="57076" y="104200"/>
                </a:cubicBezTo>
                <a:cubicBezTo>
                  <a:pt x="76909" y="84160"/>
                  <a:pt x="99945" y="68600"/>
                  <a:pt x="125035" y="55960"/>
                </a:cubicBezTo>
                <a:cubicBezTo>
                  <a:pt x="155339" y="40720"/>
                  <a:pt x="187286" y="30240"/>
                  <a:pt x="220177" y="22360"/>
                </a:cubicBezTo>
                <a:cubicBezTo>
                  <a:pt x="247115" y="15960"/>
                  <a:pt x="274339" y="11400"/>
                  <a:pt x="301811" y="8080"/>
                </a:cubicBezTo>
                <a:cubicBezTo>
                  <a:pt x="323738" y="5400"/>
                  <a:pt x="345748" y="3360"/>
                  <a:pt x="367758" y="2400"/>
                </a:cubicBezTo>
                <a:cubicBezTo>
                  <a:pt x="389603" y="1400"/>
                  <a:pt x="411407"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75" name="Picture Placeholder 174">
            <a:extLst>
              <a:ext uri="{FF2B5EF4-FFF2-40B4-BE49-F238E27FC236}">
                <a16:creationId xmlns:a16="http://schemas.microsoft.com/office/drawing/2014/main" id="{1D8BC4C2-5751-4FC4-994D-273BF5A8D41B}"/>
              </a:ext>
            </a:extLst>
          </p:cNvPr>
          <p:cNvSpPr>
            <a:spLocks noGrp="1"/>
          </p:cNvSpPr>
          <p:nvPr>
            <p:ph type="pic" sz="quarter" idx="59"/>
          </p:nvPr>
        </p:nvSpPr>
        <p:spPr>
          <a:xfrm>
            <a:off x="3079289" y="3121391"/>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77" name="Picture Placeholder 176">
            <a:extLst>
              <a:ext uri="{FF2B5EF4-FFF2-40B4-BE49-F238E27FC236}">
                <a16:creationId xmlns:a16="http://schemas.microsoft.com/office/drawing/2014/main" id="{09096A3C-DB20-4C6A-AC43-CF09B83292F6}"/>
              </a:ext>
            </a:extLst>
          </p:cNvPr>
          <p:cNvSpPr>
            <a:spLocks noGrp="1"/>
          </p:cNvSpPr>
          <p:nvPr>
            <p:ph type="pic" sz="quarter" idx="61"/>
          </p:nvPr>
        </p:nvSpPr>
        <p:spPr>
          <a:xfrm>
            <a:off x="5653485" y="3121391"/>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79" name="Picture Placeholder 178">
            <a:extLst>
              <a:ext uri="{FF2B5EF4-FFF2-40B4-BE49-F238E27FC236}">
                <a16:creationId xmlns:a16="http://schemas.microsoft.com/office/drawing/2014/main" id="{E454BD68-4CFD-474B-85CC-44BD0E1498ED}"/>
              </a:ext>
            </a:extLst>
          </p:cNvPr>
          <p:cNvSpPr>
            <a:spLocks noGrp="1"/>
          </p:cNvSpPr>
          <p:nvPr>
            <p:ph type="pic" sz="quarter" idx="63"/>
          </p:nvPr>
        </p:nvSpPr>
        <p:spPr>
          <a:xfrm>
            <a:off x="8227681" y="3121391"/>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81" name="Picture Placeholder 180">
            <a:extLst>
              <a:ext uri="{FF2B5EF4-FFF2-40B4-BE49-F238E27FC236}">
                <a16:creationId xmlns:a16="http://schemas.microsoft.com/office/drawing/2014/main" id="{A66376EE-6904-41D0-831B-C9EAE6A736AB}"/>
              </a:ext>
            </a:extLst>
          </p:cNvPr>
          <p:cNvSpPr>
            <a:spLocks noGrp="1"/>
          </p:cNvSpPr>
          <p:nvPr>
            <p:ph type="pic" sz="quarter" idx="65"/>
          </p:nvPr>
        </p:nvSpPr>
        <p:spPr>
          <a:xfrm>
            <a:off x="10801878" y="3121391"/>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82" name="Text Placeholder 4">
            <a:extLst>
              <a:ext uri="{FF2B5EF4-FFF2-40B4-BE49-F238E27FC236}">
                <a16:creationId xmlns:a16="http://schemas.microsoft.com/office/drawing/2014/main" id="{D02F5805-657C-41BB-A2B5-F36F1658E320}"/>
              </a:ext>
            </a:extLst>
          </p:cNvPr>
          <p:cNvSpPr>
            <a:spLocks noGrp="1"/>
          </p:cNvSpPr>
          <p:nvPr>
            <p:ph type="body" sz="quarter" idx="66"/>
          </p:nvPr>
        </p:nvSpPr>
        <p:spPr>
          <a:xfrm>
            <a:off x="338061" y="5723613"/>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83" name="Text Placeholder 4">
            <a:extLst>
              <a:ext uri="{FF2B5EF4-FFF2-40B4-BE49-F238E27FC236}">
                <a16:creationId xmlns:a16="http://schemas.microsoft.com/office/drawing/2014/main" id="{1BBD2962-B68F-466F-A8F7-9AD8EA32CE67}"/>
              </a:ext>
            </a:extLst>
          </p:cNvPr>
          <p:cNvSpPr>
            <a:spLocks noGrp="1"/>
          </p:cNvSpPr>
          <p:nvPr>
            <p:ph type="body" sz="quarter" idx="67"/>
          </p:nvPr>
        </p:nvSpPr>
        <p:spPr>
          <a:xfrm>
            <a:off x="1625159" y="5723613"/>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84" name="Text Placeholder 4">
            <a:extLst>
              <a:ext uri="{FF2B5EF4-FFF2-40B4-BE49-F238E27FC236}">
                <a16:creationId xmlns:a16="http://schemas.microsoft.com/office/drawing/2014/main" id="{B0D856A1-AE48-4EE3-B142-A1B06C11BE29}"/>
              </a:ext>
            </a:extLst>
          </p:cNvPr>
          <p:cNvSpPr>
            <a:spLocks noGrp="1"/>
          </p:cNvSpPr>
          <p:nvPr>
            <p:ph type="body" sz="quarter" idx="68"/>
          </p:nvPr>
        </p:nvSpPr>
        <p:spPr>
          <a:xfrm>
            <a:off x="2912257" y="5723613"/>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85" name="Text Placeholder 4">
            <a:extLst>
              <a:ext uri="{FF2B5EF4-FFF2-40B4-BE49-F238E27FC236}">
                <a16:creationId xmlns:a16="http://schemas.microsoft.com/office/drawing/2014/main" id="{8268FC73-8919-45EE-A8ED-A358977C6B12}"/>
              </a:ext>
            </a:extLst>
          </p:cNvPr>
          <p:cNvSpPr>
            <a:spLocks noGrp="1"/>
          </p:cNvSpPr>
          <p:nvPr>
            <p:ph type="body" sz="quarter" idx="69"/>
          </p:nvPr>
        </p:nvSpPr>
        <p:spPr>
          <a:xfrm>
            <a:off x="4199355" y="5723613"/>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86" name="Text Placeholder 4">
            <a:extLst>
              <a:ext uri="{FF2B5EF4-FFF2-40B4-BE49-F238E27FC236}">
                <a16:creationId xmlns:a16="http://schemas.microsoft.com/office/drawing/2014/main" id="{112C5359-4F7B-4333-855D-21F5E4EE9225}"/>
              </a:ext>
            </a:extLst>
          </p:cNvPr>
          <p:cNvSpPr>
            <a:spLocks noGrp="1"/>
          </p:cNvSpPr>
          <p:nvPr>
            <p:ph type="body" sz="quarter" idx="70"/>
          </p:nvPr>
        </p:nvSpPr>
        <p:spPr>
          <a:xfrm>
            <a:off x="5486453" y="5723613"/>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87" name="Text Placeholder 4">
            <a:extLst>
              <a:ext uri="{FF2B5EF4-FFF2-40B4-BE49-F238E27FC236}">
                <a16:creationId xmlns:a16="http://schemas.microsoft.com/office/drawing/2014/main" id="{64CDBB80-32C6-492E-A4D8-2067EEA0261A}"/>
              </a:ext>
            </a:extLst>
          </p:cNvPr>
          <p:cNvSpPr>
            <a:spLocks noGrp="1"/>
          </p:cNvSpPr>
          <p:nvPr>
            <p:ph type="body" sz="quarter" idx="71"/>
          </p:nvPr>
        </p:nvSpPr>
        <p:spPr>
          <a:xfrm>
            <a:off x="6773551" y="5723613"/>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88" name="Text Placeholder 4">
            <a:extLst>
              <a:ext uri="{FF2B5EF4-FFF2-40B4-BE49-F238E27FC236}">
                <a16:creationId xmlns:a16="http://schemas.microsoft.com/office/drawing/2014/main" id="{2FE3154A-E1F3-4F82-AA2E-1AD67D31B6B0}"/>
              </a:ext>
            </a:extLst>
          </p:cNvPr>
          <p:cNvSpPr>
            <a:spLocks noGrp="1"/>
          </p:cNvSpPr>
          <p:nvPr>
            <p:ph type="body" sz="quarter" idx="72"/>
          </p:nvPr>
        </p:nvSpPr>
        <p:spPr>
          <a:xfrm>
            <a:off x="8060649" y="5723613"/>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89" name="Text Placeholder 4">
            <a:extLst>
              <a:ext uri="{FF2B5EF4-FFF2-40B4-BE49-F238E27FC236}">
                <a16:creationId xmlns:a16="http://schemas.microsoft.com/office/drawing/2014/main" id="{BDC8A13F-F6AB-46E1-B400-ACBB9E3B4AB1}"/>
              </a:ext>
            </a:extLst>
          </p:cNvPr>
          <p:cNvSpPr>
            <a:spLocks noGrp="1"/>
          </p:cNvSpPr>
          <p:nvPr>
            <p:ph type="body" sz="quarter" idx="73"/>
          </p:nvPr>
        </p:nvSpPr>
        <p:spPr>
          <a:xfrm>
            <a:off x="9347747" y="5723613"/>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90" name="Text Placeholder 4">
            <a:extLst>
              <a:ext uri="{FF2B5EF4-FFF2-40B4-BE49-F238E27FC236}">
                <a16:creationId xmlns:a16="http://schemas.microsoft.com/office/drawing/2014/main" id="{0B834A4E-D696-4BC4-BA5E-C9D934FBBC42}"/>
              </a:ext>
            </a:extLst>
          </p:cNvPr>
          <p:cNvSpPr>
            <a:spLocks noGrp="1"/>
          </p:cNvSpPr>
          <p:nvPr>
            <p:ph type="body" sz="quarter" idx="74"/>
          </p:nvPr>
        </p:nvSpPr>
        <p:spPr>
          <a:xfrm>
            <a:off x="10634846" y="5723613"/>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91" name="Picture Placeholder 190">
            <a:extLst>
              <a:ext uri="{FF2B5EF4-FFF2-40B4-BE49-F238E27FC236}">
                <a16:creationId xmlns:a16="http://schemas.microsoft.com/office/drawing/2014/main" id="{1658A6F1-474E-48F2-B459-8913A4921FB0}"/>
              </a:ext>
            </a:extLst>
          </p:cNvPr>
          <p:cNvSpPr>
            <a:spLocks noGrp="1"/>
          </p:cNvSpPr>
          <p:nvPr>
            <p:ph type="pic" sz="quarter" idx="75"/>
          </p:nvPr>
        </p:nvSpPr>
        <p:spPr>
          <a:xfrm>
            <a:off x="505771" y="4795005"/>
            <a:ext cx="885600" cy="863999"/>
          </a:xfrm>
          <a:custGeom>
            <a:avLst/>
            <a:gdLst>
              <a:gd name="connsiteX0" fmla="*/ 436538 w 885600"/>
              <a:gd name="connsiteY0" fmla="*/ 0 h 863999"/>
              <a:gd name="connsiteX1" fmla="*/ 447707 w 885600"/>
              <a:gd name="connsiteY1" fmla="*/ 0 h 863999"/>
              <a:gd name="connsiteX2" fmla="*/ 452511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5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7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1"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5"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5"/>
                </a:lnTo>
                <a:lnTo>
                  <a:pt x="3940" y="203480"/>
                </a:lnTo>
                <a:cubicBezTo>
                  <a:pt x="12030" y="165240"/>
                  <a:pt x="29563" y="132040"/>
                  <a:pt x="57076" y="104200"/>
                </a:cubicBezTo>
                <a:cubicBezTo>
                  <a:pt x="76909" y="84160"/>
                  <a:pt x="99945" y="68600"/>
                  <a:pt x="125035" y="55960"/>
                </a:cubicBezTo>
                <a:cubicBezTo>
                  <a:pt x="155339" y="40720"/>
                  <a:pt x="187286" y="30240"/>
                  <a:pt x="220177" y="22360"/>
                </a:cubicBezTo>
                <a:cubicBezTo>
                  <a:pt x="247115" y="15960"/>
                  <a:pt x="274339" y="11400"/>
                  <a:pt x="301811" y="8080"/>
                </a:cubicBezTo>
                <a:cubicBezTo>
                  <a:pt x="323738" y="5400"/>
                  <a:pt x="345748" y="3360"/>
                  <a:pt x="367758" y="2400"/>
                </a:cubicBezTo>
                <a:cubicBezTo>
                  <a:pt x="389603" y="1400"/>
                  <a:pt x="411407"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93" name="Picture Placeholder 192">
            <a:extLst>
              <a:ext uri="{FF2B5EF4-FFF2-40B4-BE49-F238E27FC236}">
                <a16:creationId xmlns:a16="http://schemas.microsoft.com/office/drawing/2014/main" id="{3F5970AA-68E7-416C-8067-74978EFF6126}"/>
              </a:ext>
            </a:extLst>
          </p:cNvPr>
          <p:cNvSpPr>
            <a:spLocks noGrp="1"/>
          </p:cNvSpPr>
          <p:nvPr>
            <p:ph type="pic" sz="quarter" idx="77"/>
          </p:nvPr>
        </p:nvSpPr>
        <p:spPr>
          <a:xfrm>
            <a:off x="3079289" y="4795005"/>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95" name="Picture Placeholder 194">
            <a:extLst>
              <a:ext uri="{FF2B5EF4-FFF2-40B4-BE49-F238E27FC236}">
                <a16:creationId xmlns:a16="http://schemas.microsoft.com/office/drawing/2014/main" id="{BBC8FEDE-B488-4EB6-A032-C77B48806C8D}"/>
              </a:ext>
            </a:extLst>
          </p:cNvPr>
          <p:cNvSpPr>
            <a:spLocks noGrp="1"/>
          </p:cNvSpPr>
          <p:nvPr>
            <p:ph type="pic" sz="quarter" idx="79"/>
          </p:nvPr>
        </p:nvSpPr>
        <p:spPr>
          <a:xfrm>
            <a:off x="5653485" y="4795005"/>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97" name="Picture Placeholder 196">
            <a:extLst>
              <a:ext uri="{FF2B5EF4-FFF2-40B4-BE49-F238E27FC236}">
                <a16:creationId xmlns:a16="http://schemas.microsoft.com/office/drawing/2014/main" id="{1AD8DF3F-0EC3-4702-B0D1-8AB1F6AAB671}"/>
              </a:ext>
            </a:extLst>
          </p:cNvPr>
          <p:cNvSpPr>
            <a:spLocks noGrp="1"/>
          </p:cNvSpPr>
          <p:nvPr>
            <p:ph type="pic" sz="quarter" idx="81"/>
          </p:nvPr>
        </p:nvSpPr>
        <p:spPr>
          <a:xfrm>
            <a:off x="8227681" y="4795005"/>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199" name="Picture Placeholder 198">
            <a:extLst>
              <a:ext uri="{FF2B5EF4-FFF2-40B4-BE49-F238E27FC236}">
                <a16:creationId xmlns:a16="http://schemas.microsoft.com/office/drawing/2014/main" id="{B965DC45-4271-4903-A85D-D6B403F1DA1D}"/>
              </a:ext>
            </a:extLst>
          </p:cNvPr>
          <p:cNvSpPr>
            <a:spLocks noGrp="1"/>
          </p:cNvSpPr>
          <p:nvPr>
            <p:ph type="pic" sz="quarter" idx="83"/>
          </p:nvPr>
        </p:nvSpPr>
        <p:spPr>
          <a:xfrm>
            <a:off x="10801878" y="4795005"/>
            <a:ext cx="885600" cy="863999"/>
          </a:xfrm>
          <a:custGeom>
            <a:avLst/>
            <a:gdLst>
              <a:gd name="connsiteX0" fmla="*/ 436538 w 885600"/>
              <a:gd name="connsiteY0" fmla="*/ 0 h 863999"/>
              <a:gd name="connsiteX1" fmla="*/ 447707 w 885600"/>
              <a:gd name="connsiteY1" fmla="*/ 0 h 863999"/>
              <a:gd name="connsiteX2" fmla="*/ 452512 w 885600"/>
              <a:gd name="connsiteY2" fmla="*/ 400 h 863999"/>
              <a:gd name="connsiteX3" fmla="*/ 535787 w 885600"/>
              <a:gd name="connsiteY3" fmla="*/ 3600 h 863999"/>
              <a:gd name="connsiteX4" fmla="*/ 636104 w 885600"/>
              <a:gd name="connsiteY4" fmla="*/ 16400 h 863999"/>
              <a:gd name="connsiteX5" fmla="*/ 728372 w 885600"/>
              <a:gd name="connsiteY5" fmla="*/ 42400 h 863999"/>
              <a:gd name="connsiteX6" fmla="*/ 805776 w 885600"/>
              <a:gd name="connsiteY6" fmla="*/ 85560 h 863999"/>
              <a:gd name="connsiteX7" fmla="*/ 875542 w 885600"/>
              <a:gd name="connsiteY7" fmla="*/ 187280 h 863999"/>
              <a:gd name="connsiteX8" fmla="*/ 884206 w 885600"/>
              <a:gd name="connsiteY8" fmla="*/ 236640 h 863999"/>
              <a:gd name="connsiteX9" fmla="*/ 885600 w 885600"/>
              <a:gd name="connsiteY9" fmla="*/ 247265 h 863999"/>
              <a:gd name="connsiteX10" fmla="*/ 885600 w 885600"/>
              <a:gd name="connsiteY10" fmla="*/ 264413 h 863999"/>
              <a:gd name="connsiteX11" fmla="*/ 884493 w 885600"/>
              <a:gd name="connsiteY11" fmla="*/ 271360 h 863999"/>
              <a:gd name="connsiteX12" fmla="*/ 871764 w 885600"/>
              <a:gd name="connsiteY12" fmla="*/ 351360 h 863999"/>
              <a:gd name="connsiteX13" fmla="*/ 835300 w 885600"/>
              <a:gd name="connsiteY13" fmla="*/ 455520 h 863999"/>
              <a:gd name="connsiteX14" fmla="*/ 760935 w 885600"/>
              <a:gd name="connsiteY14" fmla="*/ 597960 h 863999"/>
              <a:gd name="connsiteX15" fmla="*/ 671911 w 885600"/>
              <a:gd name="connsiteY15" fmla="*/ 725400 h 863999"/>
              <a:gd name="connsiteX16" fmla="*/ 597751 w 885600"/>
              <a:gd name="connsiteY16" fmla="*/ 800040 h 863999"/>
              <a:gd name="connsiteX17" fmla="*/ 526425 w 885600"/>
              <a:gd name="connsiteY17" fmla="*/ 844840 h 863999"/>
              <a:gd name="connsiteX18" fmla="*/ 459862 w 885600"/>
              <a:gd name="connsiteY18" fmla="*/ 862720 h 863999"/>
              <a:gd name="connsiteX19" fmla="*/ 448455 w 885600"/>
              <a:gd name="connsiteY19" fmla="*/ 863999 h 863999"/>
              <a:gd name="connsiteX20" fmla="*/ 435054 w 885600"/>
              <a:gd name="connsiteY20" fmla="*/ 863999 h 863999"/>
              <a:gd name="connsiteX21" fmla="*/ 431775 w 885600"/>
              <a:gd name="connsiteY21" fmla="*/ 863400 h 863999"/>
              <a:gd name="connsiteX22" fmla="*/ 412188 w 885600"/>
              <a:gd name="connsiteY22" fmla="*/ 861280 h 863999"/>
              <a:gd name="connsiteX23" fmla="*/ 339014 w 885600"/>
              <a:gd name="connsiteY23" fmla="*/ 836160 h 863999"/>
              <a:gd name="connsiteX24" fmla="*/ 258941 w 885600"/>
              <a:gd name="connsiteY24" fmla="*/ 776600 h 863999"/>
              <a:gd name="connsiteX25" fmla="*/ 187327 w 885600"/>
              <a:gd name="connsiteY25" fmla="*/ 695000 h 863999"/>
              <a:gd name="connsiteX26" fmla="*/ 59088 w 885600"/>
              <a:gd name="connsiteY26" fmla="*/ 479960 h 863999"/>
              <a:gd name="connsiteX27" fmla="*/ 12440 w 885600"/>
              <a:gd name="connsiteY27" fmla="*/ 354240 h 863999"/>
              <a:gd name="connsiteX28" fmla="*/ 0 w 885600"/>
              <a:gd name="connsiteY28" fmla="*/ 273566 h 863999"/>
              <a:gd name="connsiteX29" fmla="*/ 0 w 885600"/>
              <a:gd name="connsiteY29" fmla="*/ 236664 h 863999"/>
              <a:gd name="connsiteX30" fmla="*/ 3940 w 885600"/>
              <a:gd name="connsiteY30" fmla="*/ 203480 h 863999"/>
              <a:gd name="connsiteX31" fmla="*/ 57076 w 885600"/>
              <a:gd name="connsiteY31" fmla="*/ 104200 h 863999"/>
              <a:gd name="connsiteX32" fmla="*/ 125035 w 885600"/>
              <a:gd name="connsiteY32" fmla="*/ 55960 h 863999"/>
              <a:gd name="connsiteX33" fmla="*/ 220178 w 885600"/>
              <a:gd name="connsiteY33" fmla="*/ 22360 h 863999"/>
              <a:gd name="connsiteX34" fmla="*/ 301811 w 885600"/>
              <a:gd name="connsiteY34" fmla="*/ 8080 h 863999"/>
              <a:gd name="connsiteX35" fmla="*/ 367758 w 885600"/>
              <a:gd name="connsiteY35" fmla="*/ 2400 h 863999"/>
              <a:gd name="connsiteX36" fmla="*/ 433212 w 885600"/>
              <a:gd name="connsiteY36" fmla="*/ 400 h 863999"/>
              <a:gd name="connsiteX37" fmla="*/ 436538 w 885600"/>
              <a:gd name="connsiteY37" fmla="*/ 0 h 86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85600" h="863999">
                <a:moveTo>
                  <a:pt x="436538" y="0"/>
                </a:moveTo>
                <a:cubicBezTo>
                  <a:pt x="440275" y="0"/>
                  <a:pt x="443970" y="0"/>
                  <a:pt x="447707" y="0"/>
                </a:cubicBezTo>
                <a:cubicBezTo>
                  <a:pt x="449309" y="120"/>
                  <a:pt x="450910" y="360"/>
                  <a:pt x="452512" y="400"/>
                </a:cubicBezTo>
                <a:cubicBezTo>
                  <a:pt x="480270" y="680"/>
                  <a:pt x="508070" y="1600"/>
                  <a:pt x="535787" y="3600"/>
                </a:cubicBezTo>
                <a:cubicBezTo>
                  <a:pt x="569459" y="6080"/>
                  <a:pt x="602966" y="10040"/>
                  <a:pt x="636104" y="16400"/>
                </a:cubicBezTo>
                <a:cubicBezTo>
                  <a:pt x="667599" y="22480"/>
                  <a:pt x="698478" y="30640"/>
                  <a:pt x="728372" y="42400"/>
                </a:cubicBezTo>
                <a:cubicBezTo>
                  <a:pt x="756090" y="53320"/>
                  <a:pt x="782247" y="67040"/>
                  <a:pt x="805776" y="85560"/>
                </a:cubicBezTo>
                <a:cubicBezTo>
                  <a:pt x="839571" y="112200"/>
                  <a:pt x="863387" y="145720"/>
                  <a:pt x="875542" y="187280"/>
                </a:cubicBezTo>
                <a:cubicBezTo>
                  <a:pt x="880264" y="203400"/>
                  <a:pt x="883056" y="219880"/>
                  <a:pt x="884206" y="236640"/>
                </a:cubicBezTo>
                <a:lnTo>
                  <a:pt x="885600" y="247265"/>
                </a:lnTo>
                <a:lnTo>
                  <a:pt x="885600" y="264413"/>
                </a:lnTo>
                <a:lnTo>
                  <a:pt x="884493" y="271360"/>
                </a:lnTo>
                <a:cubicBezTo>
                  <a:pt x="883056" y="298440"/>
                  <a:pt x="878457" y="325080"/>
                  <a:pt x="871764" y="351360"/>
                </a:cubicBezTo>
                <a:cubicBezTo>
                  <a:pt x="862648" y="387120"/>
                  <a:pt x="850042" y="421720"/>
                  <a:pt x="835300" y="455520"/>
                </a:cubicBezTo>
                <a:cubicBezTo>
                  <a:pt x="813906" y="504760"/>
                  <a:pt x="788570" y="551960"/>
                  <a:pt x="760935" y="597960"/>
                </a:cubicBezTo>
                <a:cubicBezTo>
                  <a:pt x="734162" y="642480"/>
                  <a:pt x="705172" y="685440"/>
                  <a:pt x="671911" y="725400"/>
                </a:cubicBezTo>
                <a:cubicBezTo>
                  <a:pt x="649367" y="752440"/>
                  <a:pt x="625099" y="777800"/>
                  <a:pt x="597751" y="800040"/>
                </a:cubicBezTo>
                <a:cubicBezTo>
                  <a:pt x="575823" y="817920"/>
                  <a:pt x="552336" y="833360"/>
                  <a:pt x="526425" y="844840"/>
                </a:cubicBezTo>
                <a:cubicBezTo>
                  <a:pt x="505154" y="854240"/>
                  <a:pt x="483062" y="860520"/>
                  <a:pt x="459862" y="862720"/>
                </a:cubicBezTo>
                <a:lnTo>
                  <a:pt x="448455" y="863999"/>
                </a:lnTo>
                <a:lnTo>
                  <a:pt x="435054" y="863999"/>
                </a:lnTo>
                <a:lnTo>
                  <a:pt x="431775" y="863400"/>
                </a:lnTo>
                <a:cubicBezTo>
                  <a:pt x="425246" y="862680"/>
                  <a:pt x="418676" y="862280"/>
                  <a:pt x="412188" y="861280"/>
                </a:cubicBezTo>
                <a:cubicBezTo>
                  <a:pt x="386277" y="857400"/>
                  <a:pt x="362050" y="848520"/>
                  <a:pt x="339014" y="836160"/>
                </a:cubicBezTo>
                <a:cubicBezTo>
                  <a:pt x="309407" y="820280"/>
                  <a:pt x="283209" y="799720"/>
                  <a:pt x="258941" y="776600"/>
                </a:cubicBezTo>
                <a:cubicBezTo>
                  <a:pt x="232620" y="751560"/>
                  <a:pt x="209008" y="724080"/>
                  <a:pt x="187327" y="695000"/>
                </a:cubicBezTo>
                <a:cubicBezTo>
                  <a:pt x="137148" y="627760"/>
                  <a:pt x="94977" y="555720"/>
                  <a:pt x="59088" y="479960"/>
                </a:cubicBezTo>
                <a:cubicBezTo>
                  <a:pt x="39870" y="439400"/>
                  <a:pt x="23650" y="397720"/>
                  <a:pt x="12440" y="354240"/>
                </a:cubicBezTo>
                <a:lnTo>
                  <a:pt x="0" y="273566"/>
                </a:lnTo>
                <a:lnTo>
                  <a:pt x="0" y="236664"/>
                </a:lnTo>
                <a:lnTo>
                  <a:pt x="3940" y="203480"/>
                </a:lnTo>
                <a:cubicBezTo>
                  <a:pt x="12030" y="165240"/>
                  <a:pt x="29563" y="132040"/>
                  <a:pt x="57076" y="104200"/>
                </a:cubicBezTo>
                <a:cubicBezTo>
                  <a:pt x="76909" y="84160"/>
                  <a:pt x="99945" y="68600"/>
                  <a:pt x="125035" y="55960"/>
                </a:cubicBezTo>
                <a:cubicBezTo>
                  <a:pt x="155339" y="40720"/>
                  <a:pt x="187286" y="30240"/>
                  <a:pt x="220178" y="22360"/>
                </a:cubicBezTo>
                <a:cubicBezTo>
                  <a:pt x="247115" y="15960"/>
                  <a:pt x="274340" y="11400"/>
                  <a:pt x="301811" y="8080"/>
                </a:cubicBezTo>
                <a:cubicBezTo>
                  <a:pt x="323738" y="5400"/>
                  <a:pt x="345748" y="3360"/>
                  <a:pt x="367758" y="2400"/>
                </a:cubicBezTo>
                <a:cubicBezTo>
                  <a:pt x="389603" y="1400"/>
                  <a:pt x="411408" y="1040"/>
                  <a:pt x="433212" y="400"/>
                </a:cubicBezTo>
                <a:cubicBezTo>
                  <a:pt x="434321" y="360"/>
                  <a:pt x="435429" y="120"/>
                  <a:pt x="436538" y="0"/>
                </a:cubicBezTo>
                <a:close/>
              </a:path>
            </a:pathLst>
          </a:custGeom>
          <a:ln>
            <a:solidFill>
              <a:schemeClr val="accent1"/>
            </a:solidFill>
          </a:ln>
        </p:spPr>
        <p:txBody>
          <a:bodyPr wrap="square">
            <a:noAutofit/>
          </a:bodyPr>
          <a:lstStyle>
            <a:lvl1pPr algn="ctr">
              <a:defRPr sz="1400"/>
            </a:lvl1pPr>
          </a:lstStyle>
          <a:p>
            <a:r>
              <a:rPr lang="en-US"/>
              <a:t>Click icon to add picture</a:t>
            </a:r>
            <a:endParaRPr lang="en-IN"/>
          </a:p>
        </p:txBody>
      </p:sp>
      <p:sp>
        <p:nvSpPr>
          <p:cNvPr id="73" name="Picture Placeholder 72">
            <a:extLst>
              <a:ext uri="{FF2B5EF4-FFF2-40B4-BE49-F238E27FC236}">
                <a16:creationId xmlns:a16="http://schemas.microsoft.com/office/drawing/2014/main" id="{1B94C0DF-9E94-4D85-B049-ED3DCDB9B83A}"/>
              </a:ext>
            </a:extLst>
          </p:cNvPr>
          <p:cNvSpPr>
            <a:spLocks noGrp="1"/>
          </p:cNvSpPr>
          <p:nvPr>
            <p:ph type="pic" sz="quarter" idx="84"/>
          </p:nvPr>
        </p:nvSpPr>
        <p:spPr>
          <a:xfrm>
            <a:off x="1792191" y="1410881"/>
            <a:ext cx="885600" cy="864000"/>
          </a:xfrm>
          <a:custGeom>
            <a:avLst/>
            <a:gdLst>
              <a:gd name="connsiteX0" fmla="*/ 435748 w 885600"/>
              <a:gd name="connsiteY0" fmla="*/ 0 h 864000"/>
              <a:gd name="connsiteX1" fmla="*/ 449114 w 885600"/>
              <a:gd name="connsiteY1" fmla="*/ 0 h 864000"/>
              <a:gd name="connsiteX2" fmla="*/ 460512 w 885600"/>
              <a:gd name="connsiteY2" fmla="*/ 1280 h 864000"/>
              <a:gd name="connsiteX3" fmla="*/ 526973 w 885600"/>
              <a:gd name="connsiteY3" fmla="*/ 19160 h 864000"/>
              <a:gd name="connsiteX4" fmla="*/ 598190 w 885600"/>
              <a:gd name="connsiteY4" fmla="*/ 63960 h 864000"/>
              <a:gd name="connsiteX5" fmla="*/ 672236 w 885600"/>
              <a:gd name="connsiteY5" fmla="*/ 138600 h 864000"/>
              <a:gd name="connsiteX6" fmla="*/ 761124 w 885600"/>
              <a:gd name="connsiteY6" fmla="*/ 266040 h 864000"/>
              <a:gd name="connsiteX7" fmla="*/ 835375 w 885600"/>
              <a:gd name="connsiteY7" fmla="*/ 408480 h 864000"/>
              <a:gd name="connsiteX8" fmla="*/ 871783 w 885600"/>
              <a:gd name="connsiteY8" fmla="*/ 512640 h 864000"/>
              <a:gd name="connsiteX9" fmla="*/ 884493 w 885600"/>
              <a:gd name="connsiteY9" fmla="*/ 592640 h 864000"/>
              <a:gd name="connsiteX10" fmla="*/ 885600 w 885600"/>
              <a:gd name="connsiteY10" fmla="*/ 599600 h 864000"/>
              <a:gd name="connsiteX11" fmla="*/ 885600 w 885600"/>
              <a:gd name="connsiteY11" fmla="*/ 616720 h 864000"/>
              <a:gd name="connsiteX12" fmla="*/ 884206 w 885600"/>
              <a:gd name="connsiteY12" fmla="*/ 627360 h 864000"/>
              <a:gd name="connsiteX13" fmla="*/ 875555 w 885600"/>
              <a:gd name="connsiteY13" fmla="*/ 676720 h 864000"/>
              <a:gd name="connsiteX14" fmla="*/ 805896 w 885600"/>
              <a:gd name="connsiteY14" fmla="*/ 778440 h 864000"/>
              <a:gd name="connsiteX15" fmla="*/ 728611 w 885600"/>
              <a:gd name="connsiteY15" fmla="*/ 821600 h 864000"/>
              <a:gd name="connsiteX16" fmla="*/ 636484 w 885600"/>
              <a:gd name="connsiteY16" fmla="*/ 847600 h 864000"/>
              <a:gd name="connsiteX17" fmla="*/ 536321 w 885600"/>
              <a:gd name="connsiteY17" fmla="*/ 860400 h 864000"/>
              <a:gd name="connsiteX18" fmla="*/ 453173 w 885600"/>
              <a:gd name="connsiteY18" fmla="*/ 863600 h 864000"/>
              <a:gd name="connsiteX19" fmla="*/ 448376 w 885600"/>
              <a:gd name="connsiteY19" fmla="*/ 864000 h 864000"/>
              <a:gd name="connsiteX20" fmla="*/ 437224 w 885600"/>
              <a:gd name="connsiteY20" fmla="*/ 864000 h 864000"/>
              <a:gd name="connsiteX21" fmla="*/ 433903 w 885600"/>
              <a:gd name="connsiteY21" fmla="*/ 863600 h 864000"/>
              <a:gd name="connsiteX22" fmla="*/ 368549 w 885600"/>
              <a:gd name="connsiteY22" fmla="*/ 861600 h 864000"/>
              <a:gd name="connsiteX23" fmla="*/ 302703 w 885600"/>
              <a:gd name="connsiteY23" fmla="*/ 855920 h 864000"/>
              <a:gd name="connsiteX24" fmla="*/ 221195 w 885600"/>
              <a:gd name="connsiteY24" fmla="*/ 841640 h 864000"/>
              <a:gd name="connsiteX25" fmla="*/ 126198 w 885600"/>
              <a:gd name="connsiteY25" fmla="*/ 808040 h 864000"/>
              <a:gd name="connsiteX26" fmla="*/ 58343 w 885600"/>
              <a:gd name="connsiteY26" fmla="*/ 759800 h 864000"/>
              <a:gd name="connsiteX27" fmla="*/ 5289 w 885600"/>
              <a:gd name="connsiteY27" fmla="*/ 660520 h 864000"/>
              <a:gd name="connsiteX28" fmla="*/ 656 w 885600"/>
              <a:gd name="connsiteY28" fmla="*/ 621440 h 864000"/>
              <a:gd name="connsiteX29" fmla="*/ 0 w 885600"/>
              <a:gd name="connsiteY29" fmla="*/ 615960 h 864000"/>
              <a:gd name="connsiteX30" fmla="*/ 0 w 885600"/>
              <a:gd name="connsiteY30" fmla="*/ 599600 h 864000"/>
              <a:gd name="connsiteX31" fmla="*/ 615 w 885600"/>
              <a:gd name="connsiteY31" fmla="*/ 595240 h 864000"/>
              <a:gd name="connsiteX32" fmla="*/ 13776 w 885600"/>
              <a:gd name="connsiteY32" fmla="*/ 509760 h 864000"/>
              <a:gd name="connsiteX33" fmla="*/ 60352 w 885600"/>
              <a:gd name="connsiteY33" fmla="*/ 384040 h 864000"/>
              <a:gd name="connsiteX34" fmla="*/ 188395 w 885600"/>
              <a:gd name="connsiteY34" fmla="*/ 169000 h 864000"/>
              <a:gd name="connsiteX35" fmla="*/ 259899 w 885600"/>
              <a:gd name="connsiteY35" fmla="*/ 87400 h 864000"/>
              <a:gd name="connsiteX36" fmla="*/ 339849 w 885600"/>
              <a:gd name="connsiteY36" fmla="*/ 27840 h 864000"/>
              <a:gd name="connsiteX37" fmla="*/ 412911 w 885600"/>
              <a:gd name="connsiteY37" fmla="*/ 2720 h 864000"/>
              <a:gd name="connsiteX38" fmla="*/ 432468 w 885600"/>
              <a:gd name="connsiteY38" fmla="*/ 600 h 864000"/>
              <a:gd name="connsiteX39" fmla="*/ 435748 w 885600"/>
              <a:gd name="connsiteY39" fmla="*/ 0 h 86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885600" h="864000">
                <a:moveTo>
                  <a:pt x="435748" y="0"/>
                </a:moveTo>
                <a:lnTo>
                  <a:pt x="449114" y="0"/>
                </a:lnTo>
                <a:cubicBezTo>
                  <a:pt x="452927" y="440"/>
                  <a:pt x="456699" y="920"/>
                  <a:pt x="460512" y="1280"/>
                </a:cubicBezTo>
                <a:cubicBezTo>
                  <a:pt x="483677" y="3480"/>
                  <a:pt x="505735" y="9760"/>
                  <a:pt x="526973" y="19160"/>
                </a:cubicBezTo>
                <a:cubicBezTo>
                  <a:pt x="552844" y="30640"/>
                  <a:pt x="576296" y="46080"/>
                  <a:pt x="598190" y="63960"/>
                </a:cubicBezTo>
                <a:cubicBezTo>
                  <a:pt x="625496" y="86200"/>
                  <a:pt x="649727" y="111560"/>
                  <a:pt x="672236" y="138600"/>
                </a:cubicBezTo>
                <a:cubicBezTo>
                  <a:pt x="705446" y="178560"/>
                  <a:pt x="734392" y="221520"/>
                  <a:pt x="761124" y="266040"/>
                </a:cubicBezTo>
                <a:cubicBezTo>
                  <a:pt x="788717" y="312040"/>
                  <a:pt x="814014" y="359240"/>
                  <a:pt x="835375" y="408480"/>
                </a:cubicBezTo>
                <a:cubicBezTo>
                  <a:pt x="850094" y="442280"/>
                  <a:pt x="862681" y="476880"/>
                  <a:pt x="871783" y="512640"/>
                </a:cubicBezTo>
                <a:cubicBezTo>
                  <a:pt x="878466" y="538920"/>
                  <a:pt x="883058" y="565560"/>
                  <a:pt x="884493" y="592640"/>
                </a:cubicBezTo>
                <a:cubicBezTo>
                  <a:pt x="884616" y="595000"/>
                  <a:pt x="885231" y="597280"/>
                  <a:pt x="885600" y="599600"/>
                </a:cubicBezTo>
                <a:lnTo>
                  <a:pt x="885600" y="616720"/>
                </a:lnTo>
                <a:cubicBezTo>
                  <a:pt x="885108" y="620280"/>
                  <a:pt x="884452" y="623800"/>
                  <a:pt x="884206" y="627360"/>
                </a:cubicBezTo>
                <a:cubicBezTo>
                  <a:pt x="883058" y="644120"/>
                  <a:pt x="880270" y="660600"/>
                  <a:pt x="875555" y="676720"/>
                </a:cubicBezTo>
                <a:cubicBezTo>
                  <a:pt x="863419" y="718280"/>
                  <a:pt x="839639" y="751800"/>
                  <a:pt x="805896" y="778440"/>
                </a:cubicBezTo>
                <a:cubicBezTo>
                  <a:pt x="782403" y="796960"/>
                  <a:pt x="756286" y="810680"/>
                  <a:pt x="728611" y="821600"/>
                </a:cubicBezTo>
                <a:cubicBezTo>
                  <a:pt x="698763" y="833360"/>
                  <a:pt x="667931" y="841520"/>
                  <a:pt x="636484" y="847600"/>
                </a:cubicBezTo>
                <a:cubicBezTo>
                  <a:pt x="603397" y="853960"/>
                  <a:pt x="569941" y="857920"/>
                  <a:pt x="536321" y="860400"/>
                </a:cubicBezTo>
                <a:cubicBezTo>
                  <a:pt x="508646" y="862400"/>
                  <a:pt x="480889" y="863320"/>
                  <a:pt x="453173" y="863600"/>
                </a:cubicBezTo>
                <a:cubicBezTo>
                  <a:pt x="451574" y="863640"/>
                  <a:pt x="449975" y="863880"/>
                  <a:pt x="448376" y="864000"/>
                </a:cubicBezTo>
                <a:lnTo>
                  <a:pt x="437224" y="864000"/>
                </a:lnTo>
                <a:cubicBezTo>
                  <a:pt x="436117" y="863880"/>
                  <a:pt x="435010" y="863640"/>
                  <a:pt x="433903" y="863600"/>
                </a:cubicBezTo>
                <a:cubicBezTo>
                  <a:pt x="412132" y="862960"/>
                  <a:pt x="390361" y="862600"/>
                  <a:pt x="368549" y="861600"/>
                </a:cubicBezTo>
                <a:cubicBezTo>
                  <a:pt x="346573" y="860640"/>
                  <a:pt x="324597" y="858600"/>
                  <a:pt x="302703" y="855920"/>
                </a:cubicBezTo>
                <a:cubicBezTo>
                  <a:pt x="275274" y="852600"/>
                  <a:pt x="248091" y="848040"/>
                  <a:pt x="221195" y="841640"/>
                </a:cubicBezTo>
                <a:cubicBezTo>
                  <a:pt x="188354" y="833760"/>
                  <a:pt x="156456" y="823280"/>
                  <a:pt x="126198" y="808040"/>
                </a:cubicBezTo>
                <a:cubicBezTo>
                  <a:pt x="101147" y="795400"/>
                  <a:pt x="78146" y="779840"/>
                  <a:pt x="58343" y="759800"/>
                </a:cubicBezTo>
                <a:cubicBezTo>
                  <a:pt x="30873" y="731960"/>
                  <a:pt x="13366" y="698760"/>
                  <a:pt x="5289" y="660520"/>
                </a:cubicBezTo>
                <a:cubicBezTo>
                  <a:pt x="2542" y="647640"/>
                  <a:pt x="697" y="634640"/>
                  <a:pt x="656" y="621440"/>
                </a:cubicBezTo>
                <a:cubicBezTo>
                  <a:pt x="656" y="619600"/>
                  <a:pt x="246" y="617800"/>
                  <a:pt x="0" y="615960"/>
                </a:cubicBezTo>
                <a:lnTo>
                  <a:pt x="0" y="599600"/>
                </a:lnTo>
                <a:cubicBezTo>
                  <a:pt x="205" y="598160"/>
                  <a:pt x="574" y="596720"/>
                  <a:pt x="615" y="595240"/>
                </a:cubicBezTo>
                <a:cubicBezTo>
                  <a:pt x="1107" y="566160"/>
                  <a:pt x="6519" y="537800"/>
                  <a:pt x="13776" y="509760"/>
                </a:cubicBezTo>
                <a:cubicBezTo>
                  <a:pt x="24969" y="466280"/>
                  <a:pt x="41164" y="424600"/>
                  <a:pt x="60352" y="384040"/>
                </a:cubicBezTo>
                <a:cubicBezTo>
                  <a:pt x="96186" y="308280"/>
                  <a:pt x="138293" y="236240"/>
                  <a:pt x="188395" y="169000"/>
                </a:cubicBezTo>
                <a:cubicBezTo>
                  <a:pt x="210043" y="139920"/>
                  <a:pt x="233618" y="112440"/>
                  <a:pt x="259899" y="87400"/>
                </a:cubicBezTo>
                <a:cubicBezTo>
                  <a:pt x="284130" y="64280"/>
                  <a:pt x="310288" y="43720"/>
                  <a:pt x="339849" y="27840"/>
                </a:cubicBezTo>
                <a:cubicBezTo>
                  <a:pt x="362850" y="15480"/>
                  <a:pt x="387040" y="6600"/>
                  <a:pt x="412911" y="2720"/>
                </a:cubicBezTo>
                <a:cubicBezTo>
                  <a:pt x="419389" y="1720"/>
                  <a:pt x="425949" y="1320"/>
                  <a:pt x="432468" y="600"/>
                </a:cubicBezTo>
                <a:cubicBezTo>
                  <a:pt x="433575" y="520"/>
                  <a:pt x="434641" y="200"/>
                  <a:pt x="435748" y="0"/>
                </a:cubicBezTo>
                <a:close/>
              </a:path>
            </a:pathLst>
          </a:custGeom>
          <a:ln>
            <a:solidFill>
              <a:schemeClr val="accent1"/>
            </a:solidFill>
          </a:ln>
        </p:spPr>
        <p:txBody>
          <a:bodyPr wrap="square">
            <a:noAutofit/>
          </a:bodyPr>
          <a:lstStyle>
            <a:lvl1pPr>
              <a:defRPr sz="1400"/>
            </a:lvl1pPr>
          </a:lstStyle>
          <a:p>
            <a:r>
              <a:rPr lang="en-US"/>
              <a:t>Click icon to add picture</a:t>
            </a:r>
            <a:endParaRPr lang="en-IN"/>
          </a:p>
        </p:txBody>
      </p:sp>
      <p:sp>
        <p:nvSpPr>
          <p:cNvPr id="74" name="Picture Placeholder 73">
            <a:extLst>
              <a:ext uri="{FF2B5EF4-FFF2-40B4-BE49-F238E27FC236}">
                <a16:creationId xmlns:a16="http://schemas.microsoft.com/office/drawing/2014/main" id="{76801FAE-2D7D-44C9-AC91-91176721ED32}"/>
              </a:ext>
            </a:extLst>
          </p:cNvPr>
          <p:cNvSpPr>
            <a:spLocks noGrp="1"/>
          </p:cNvSpPr>
          <p:nvPr>
            <p:ph type="pic" sz="quarter" idx="85"/>
          </p:nvPr>
        </p:nvSpPr>
        <p:spPr>
          <a:xfrm>
            <a:off x="1792191" y="3121390"/>
            <a:ext cx="885600" cy="864000"/>
          </a:xfrm>
          <a:custGeom>
            <a:avLst/>
            <a:gdLst>
              <a:gd name="connsiteX0" fmla="*/ 435748 w 885600"/>
              <a:gd name="connsiteY0" fmla="*/ 0 h 864000"/>
              <a:gd name="connsiteX1" fmla="*/ 449114 w 885600"/>
              <a:gd name="connsiteY1" fmla="*/ 0 h 864000"/>
              <a:gd name="connsiteX2" fmla="*/ 460512 w 885600"/>
              <a:gd name="connsiteY2" fmla="*/ 1280 h 864000"/>
              <a:gd name="connsiteX3" fmla="*/ 526973 w 885600"/>
              <a:gd name="connsiteY3" fmla="*/ 19160 h 864000"/>
              <a:gd name="connsiteX4" fmla="*/ 598190 w 885600"/>
              <a:gd name="connsiteY4" fmla="*/ 63960 h 864000"/>
              <a:gd name="connsiteX5" fmla="*/ 672236 w 885600"/>
              <a:gd name="connsiteY5" fmla="*/ 138600 h 864000"/>
              <a:gd name="connsiteX6" fmla="*/ 761124 w 885600"/>
              <a:gd name="connsiteY6" fmla="*/ 266040 h 864000"/>
              <a:gd name="connsiteX7" fmla="*/ 835375 w 885600"/>
              <a:gd name="connsiteY7" fmla="*/ 408480 h 864000"/>
              <a:gd name="connsiteX8" fmla="*/ 871783 w 885600"/>
              <a:gd name="connsiteY8" fmla="*/ 512640 h 864000"/>
              <a:gd name="connsiteX9" fmla="*/ 884493 w 885600"/>
              <a:gd name="connsiteY9" fmla="*/ 592640 h 864000"/>
              <a:gd name="connsiteX10" fmla="*/ 885600 w 885600"/>
              <a:gd name="connsiteY10" fmla="*/ 599600 h 864000"/>
              <a:gd name="connsiteX11" fmla="*/ 885600 w 885600"/>
              <a:gd name="connsiteY11" fmla="*/ 616720 h 864000"/>
              <a:gd name="connsiteX12" fmla="*/ 884206 w 885600"/>
              <a:gd name="connsiteY12" fmla="*/ 627360 h 864000"/>
              <a:gd name="connsiteX13" fmla="*/ 875555 w 885600"/>
              <a:gd name="connsiteY13" fmla="*/ 676720 h 864000"/>
              <a:gd name="connsiteX14" fmla="*/ 805896 w 885600"/>
              <a:gd name="connsiteY14" fmla="*/ 778440 h 864000"/>
              <a:gd name="connsiteX15" fmla="*/ 728611 w 885600"/>
              <a:gd name="connsiteY15" fmla="*/ 821600 h 864000"/>
              <a:gd name="connsiteX16" fmla="*/ 636484 w 885600"/>
              <a:gd name="connsiteY16" fmla="*/ 847600 h 864000"/>
              <a:gd name="connsiteX17" fmla="*/ 536321 w 885600"/>
              <a:gd name="connsiteY17" fmla="*/ 860400 h 864000"/>
              <a:gd name="connsiteX18" fmla="*/ 453173 w 885600"/>
              <a:gd name="connsiteY18" fmla="*/ 863600 h 864000"/>
              <a:gd name="connsiteX19" fmla="*/ 448376 w 885600"/>
              <a:gd name="connsiteY19" fmla="*/ 864000 h 864000"/>
              <a:gd name="connsiteX20" fmla="*/ 437224 w 885600"/>
              <a:gd name="connsiteY20" fmla="*/ 864000 h 864000"/>
              <a:gd name="connsiteX21" fmla="*/ 433903 w 885600"/>
              <a:gd name="connsiteY21" fmla="*/ 863600 h 864000"/>
              <a:gd name="connsiteX22" fmla="*/ 368549 w 885600"/>
              <a:gd name="connsiteY22" fmla="*/ 861600 h 864000"/>
              <a:gd name="connsiteX23" fmla="*/ 302703 w 885600"/>
              <a:gd name="connsiteY23" fmla="*/ 855920 h 864000"/>
              <a:gd name="connsiteX24" fmla="*/ 221195 w 885600"/>
              <a:gd name="connsiteY24" fmla="*/ 841640 h 864000"/>
              <a:gd name="connsiteX25" fmla="*/ 126198 w 885600"/>
              <a:gd name="connsiteY25" fmla="*/ 808040 h 864000"/>
              <a:gd name="connsiteX26" fmla="*/ 58343 w 885600"/>
              <a:gd name="connsiteY26" fmla="*/ 759800 h 864000"/>
              <a:gd name="connsiteX27" fmla="*/ 5289 w 885600"/>
              <a:gd name="connsiteY27" fmla="*/ 660520 h 864000"/>
              <a:gd name="connsiteX28" fmla="*/ 656 w 885600"/>
              <a:gd name="connsiteY28" fmla="*/ 621440 h 864000"/>
              <a:gd name="connsiteX29" fmla="*/ 0 w 885600"/>
              <a:gd name="connsiteY29" fmla="*/ 615960 h 864000"/>
              <a:gd name="connsiteX30" fmla="*/ 0 w 885600"/>
              <a:gd name="connsiteY30" fmla="*/ 599600 h 864000"/>
              <a:gd name="connsiteX31" fmla="*/ 615 w 885600"/>
              <a:gd name="connsiteY31" fmla="*/ 595240 h 864000"/>
              <a:gd name="connsiteX32" fmla="*/ 13776 w 885600"/>
              <a:gd name="connsiteY32" fmla="*/ 509760 h 864000"/>
              <a:gd name="connsiteX33" fmla="*/ 60352 w 885600"/>
              <a:gd name="connsiteY33" fmla="*/ 384040 h 864000"/>
              <a:gd name="connsiteX34" fmla="*/ 188395 w 885600"/>
              <a:gd name="connsiteY34" fmla="*/ 169000 h 864000"/>
              <a:gd name="connsiteX35" fmla="*/ 259899 w 885600"/>
              <a:gd name="connsiteY35" fmla="*/ 87400 h 864000"/>
              <a:gd name="connsiteX36" fmla="*/ 339849 w 885600"/>
              <a:gd name="connsiteY36" fmla="*/ 27840 h 864000"/>
              <a:gd name="connsiteX37" fmla="*/ 412911 w 885600"/>
              <a:gd name="connsiteY37" fmla="*/ 2720 h 864000"/>
              <a:gd name="connsiteX38" fmla="*/ 432468 w 885600"/>
              <a:gd name="connsiteY38" fmla="*/ 600 h 864000"/>
              <a:gd name="connsiteX39" fmla="*/ 435748 w 885600"/>
              <a:gd name="connsiteY39" fmla="*/ 0 h 86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885600" h="864000">
                <a:moveTo>
                  <a:pt x="435748" y="0"/>
                </a:moveTo>
                <a:lnTo>
                  <a:pt x="449114" y="0"/>
                </a:lnTo>
                <a:cubicBezTo>
                  <a:pt x="452927" y="440"/>
                  <a:pt x="456699" y="920"/>
                  <a:pt x="460512" y="1280"/>
                </a:cubicBezTo>
                <a:cubicBezTo>
                  <a:pt x="483677" y="3480"/>
                  <a:pt x="505735" y="9760"/>
                  <a:pt x="526973" y="19160"/>
                </a:cubicBezTo>
                <a:cubicBezTo>
                  <a:pt x="552844" y="30640"/>
                  <a:pt x="576296" y="46080"/>
                  <a:pt x="598190" y="63960"/>
                </a:cubicBezTo>
                <a:cubicBezTo>
                  <a:pt x="625496" y="86200"/>
                  <a:pt x="649727" y="111560"/>
                  <a:pt x="672236" y="138600"/>
                </a:cubicBezTo>
                <a:cubicBezTo>
                  <a:pt x="705446" y="178560"/>
                  <a:pt x="734392" y="221520"/>
                  <a:pt x="761124" y="266040"/>
                </a:cubicBezTo>
                <a:cubicBezTo>
                  <a:pt x="788717" y="312040"/>
                  <a:pt x="814014" y="359240"/>
                  <a:pt x="835375" y="408480"/>
                </a:cubicBezTo>
                <a:cubicBezTo>
                  <a:pt x="850094" y="442280"/>
                  <a:pt x="862681" y="476880"/>
                  <a:pt x="871783" y="512640"/>
                </a:cubicBezTo>
                <a:cubicBezTo>
                  <a:pt x="878466" y="538920"/>
                  <a:pt x="883058" y="565560"/>
                  <a:pt x="884493" y="592640"/>
                </a:cubicBezTo>
                <a:cubicBezTo>
                  <a:pt x="884616" y="595000"/>
                  <a:pt x="885231" y="597280"/>
                  <a:pt x="885600" y="599600"/>
                </a:cubicBezTo>
                <a:lnTo>
                  <a:pt x="885600" y="616720"/>
                </a:lnTo>
                <a:cubicBezTo>
                  <a:pt x="885108" y="620280"/>
                  <a:pt x="884452" y="623800"/>
                  <a:pt x="884206" y="627360"/>
                </a:cubicBezTo>
                <a:cubicBezTo>
                  <a:pt x="883058" y="644120"/>
                  <a:pt x="880270" y="660600"/>
                  <a:pt x="875555" y="676720"/>
                </a:cubicBezTo>
                <a:cubicBezTo>
                  <a:pt x="863419" y="718280"/>
                  <a:pt x="839639" y="751800"/>
                  <a:pt x="805896" y="778440"/>
                </a:cubicBezTo>
                <a:cubicBezTo>
                  <a:pt x="782403" y="796960"/>
                  <a:pt x="756286" y="810680"/>
                  <a:pt x="728611" y="821600"/>
                </a:cubicBezTo>
                <a:cubicBezTo>
                  <a:pt x="698763" y="833360"/>
                  <a:pt x="667931" y="841520"/>
                  <a:pt x="636484" y="847600"/>
                </a:cubicBezTo>
                <a:cubicBezTo>
                  <a:pt x="603397" y="853960"/>
                  <a:pt x="569941" y="857920"/>
                  <a:pt x="536321" y="860400"/>
                </a:cubicBezTo>
                <a:cubicBezTo>
                  <a:pt x="508646" y="862400"/>
                  <a:pt x="480889" y="863320"/>
                  <a:pt x="453173" y="863600"/>
                </a:cubicBezTo>
                <a:cubicBezTo>
                  <a:pt x="451574" y="863640"/>
                  <a:pt x="449975" y="863880"/>
                  <a:pt x="448376" y="864000"/>
                </a:cubicBezTo>
                <a:lnTo>
                  <a:pt x="437224" y="864000"/>
                </a:lnTo>
                <a:cubicBezTo>
                  <a:pt x="436117" y="863880"/>
                  <a:pt x="435010" y="863640"/>
                  <a:pt x="433903" y="863600"/>
                </a:cubicBezTo>
                <a:cubicBezTo>
                  <a:pt x="412132" y="862960"/>
                  <a:pt x="390361" y="862600"/>
                  <a:pt x="368549" y="861600"/>
                </a:cubicBezTo>
                <a:cubicBezTo>
                  <a:pt x="346573" y="860640"/>
                  <a:pt x="324597" y="858600"/>
                  <a:pt x="302703" y="855920"/>
                </a:cubicBezTo>
                <a:cubicBezTo>
                  <a:pt x="275274" y="852600"/>
                  <a:pt x="248091" y="848040"/>
                  <a:pt x="221195" y="841640"/>
                </a:cubicBezTo>
                <a:cubicBezTo>
                  <a:pt x="188354" y="833760"/>
                  <a:pt x="156456" y="823280"/>
                  <a:pt x="126198" y="808040"/>
                </a:cubicBezTo>
                <a:cubicBezTo>
                  <a:pt x="101147" y="795400"/>
                  <a:pt x="78146" y="779840"/>
                  <a:pt x="58343" y="759800"/>
                </a:cubicBezTo>
                <a:cubicBezTo>
                  <a:pt x="30873" y="731960"/>
                  <a:pt x="13366" y="698760"/>
                  <a:pt x="5289" y="660520"/>
                </a:cubicBezTo>
                <a:cubicBezTo>
                  <a:pt x="2542" y="647640"/>
                  <a:pt x="697" y="634640"/>
                  <a:pt x="656" y="621440"/>
                </a:cubicBezTo>
                <a:cubicBezTo>
                  <a:pt x="656" y="619600"/>
                  <a:pt x="246" y="617800"/>
                  <a:pt x="0" y="615960"/>
                </a:cubicBezTo>
                <a:lnTo>
                  <a:pt x="0" y="599600"/>
                </a:lnTo>
                <a:cubicBezTo>
                  <a:pt x="205" y="598160"/>
                  <a:pt x="574" y="596720"/>
                  <a:pt x="615" y="595240"/>
                </a:cubicBezTo>
                <a:cubicBezTo>
                  <a:pt x="1107" y="566160"/>
                  <a:pt x="6519" y="537800"/>
                  <a:pt x="13776" y="509760"/>
                </a:cubicBezTo>
                <a:cubicBezTo>
                  <a:pt x="24969" y="466280"/>
                  <a:pt x="41164" y="424600"/>
                  <a:pt x="60352" y="384040"/>
                </a:cubicBezTo>
                <a:cubicBezTo>
                  <a:pt x="96186" y="308280"/>
                  <a:pt x="138293" y="236240"/>
                  <a:pt x="188395" y="169000"/>
                </a:cubicBezTo>
                <a:cubicBezTo>
                  <a:pt x="210043" y="139920"/>
                  <a:pt x="233618" y="112440"/>
                  <a:pt x="259899" y="87400"/>
                </a:cubicBezTo>
                <a:cubicBezTo>
                  <a:pt x="284130" y="64280"/>
                  <a:pt x="310288" y="43720"/>
                  <a:pt x="339849" y="27840"/>
                </a:cubicBezTo>
                <a:cubicBezTo>
                  <a:pt x="362850" y="15480"/>
                  <a:pt x="387040" y="6600"/>
                  <a:pt x="412911" y="2720"/>
                </a:cubicBezTo>
                <a:cubicBezTo>
                  <a:pt x="419389" y="1720"/>
                  <a:pt x="425949" y="1320"/>
                  <a:pt x="432468" y="600"/>
                </a:cubicBezTo>
                <a:cubicBezTo>
                  <a:pt x="433575" y="520"/>
                  <a:pt x="434641" y="200"/>
                  <a:pt x="435748" y="0"/>
                </a:cubicBezTo>
                <a:close/>
              </a:path>
            </a:pathLst>
          </a:custGeom>
          <a:ln>
            <a:solidFill>
              <a:schemeClr val="accent1"/>
            </a:solidFill>
          </a:ln>
        </p:spPr>
        <p:txBody>
          <a:bodyPr wrap="square">
            <a:noAutofit/>
          </a:bodyPr>
          <a:lstStyle>
            <a:lvl1pPr>
              <a:defRPr sz="1400"/>
            </a:lvl1pPr>
          </a:lstStyle>
          <a:p>
            <a:r>
              <a:rPr lang="en-US"/>
              <a:t>Click icon to add picture</a:t>
            </a:r>
            <a:endParaRPr lang="en-IN"/>
          </a:p>
        </p:txBody>
      </p:sp>
      <p:sp>
        <p:nvSpPr>
          <p:cNvPr id="75" name="Picture Placeholder 74">
            <a:extLst>
              <a:ext uri="{FF2B5EF4-FFF2-40B4-BE49-F238E27FC236}">
                <a16:creationId xmlns:a16="http://schemas.microsoft.com/office/drawing/2014/main" id="{13C72FDE-5367-4BB3-8D95-57449A7F1628}"/>
              </a:ext>
            </a:extLst>
          </p:cNvPr>
          <p:cNvSpPr>
            <a:spLocks noGrp="1"/>
          </p:cNvSpPr>
          <p:nvPr>
            <p:ph type="pic" sz="quarter" idx="86"/>
          </p:nvPr>
        </p:nvSpPr>
        <p:spPr>
          <a:xfrm>
            <a:off x="1792191" y="4795004"/>
            <a:ext cx="885600" cy="864000"/>
          </a:xfrm>
          <a:custGeom>
            <a:avLst/>
            <a:gdLst>
              <a:gd name="connsiteX0" fmla="*/ 435748 w 885600"/>
              <a:gd name="connsiteY0" fmla="*/ 0 h 864000"/>
              <a:gd name="connsiteX1" fmla="*/ 449114 w 885600"/>
              <a:gd name="connsiteY1" fmla="*/ 0 h 864000"/>
              <a:gd name="connsiteX2" fmla="*/ 460512 w 885600"/>
              <a:gd name="connsiteY2" fmla="*/ 1280 h 864000"/>
              <a:gd name="connsiteX3" fmla="*/ 526973 w 885600"/>
              <a:gd name="connsiteY3" fmla="*/ 19160 h 864000"/>
              <a:gd name="connsiteX4" fmla="*/ 598190 w 885600"/>
              <a:gd name="connsiteY4" fmla="*/ 63960 h 864000"/>
              <a:gd name="connsiteX5" fmla="*/ 672236 w 885600"/>
              <a:gd name="connsiteY5" fmla="*/ 138600 h 864000"/>
              <a:gd name="connsiteX6" fmla="*/ 761124 w 885600"/>
              <a:gd name="connsiteY6" fmla="*/ 266040 h 864000"/>
              <a:gd name="connsiteX7" fmla="*/ 835375 w 885600"/>
              <a:gd name="connsiteY7" fmla="*/ 408480 h 864000"/>
              <a:gd name="connsiteX8" fmla="*/ 871783 w 885600"/>
              <a:gd name="connsiteY8" fmla="*/ 512640 h 864000"/>
              <a:gd name="connsiteX9" fmla="*/ 884493 w 885600"/>
              <a:gd name="connsiteY9" fmla="*/ 592640 h 864000"/>
              <a:gd name="connsiteX10" fmla="*/ 885600 w 885600"/>
              <a:gd name="connsiteY10" fmla="*/ 599600 h 864000"/>
              <a:gd name="connsiteX11" fmla="*/ 885600 w 885600"/>
              <a:gd name="connsiteY11" fmla="*/ 616720 h 864000"/>
              <a:gd name="connsiteX12" fmla="*/ 884206 w 885600"/>
              <a:gd name="connsiteY12" fmla="*/ 627360 h 864000"/>
              <a:gd name="connsiteX13" fmla="*/ 875555 w 885600"/>
              <a:gd name="connsiteY13" fmla="*/ 676720 h 864000"/>
              <a:gd name="connsiteX14" fmla="*/ 805896 w 885600"/>
              <a:gd name="connsiteY14" fmla="*/ 778440 h 864000"/>
              <a:gd name="connsiteX15" fmla="*/ 728611 w 885600"/>
              <a:gd name="connsiteY15" fmla="*/ 821600 h 864000"/>
              <a:gd name="connsiteX16" fmla="*/ 636484 w 885600"/>
              <a:gd name="connsiteY16" fmla="*/ 847600 h 864000"/>
              <a:gd name="connsiteX17" fmla="*/ 536321 w 885600"/>
              <a:gd name="connsiteY17" fmla="*/ 860400 h 864000"/>
              <a:gd name="connsiteX18" fmla="*/ 453173 w 885600"/>
              <a:gd name="connsiteY18" fmla="*/ 863600 h 864000"/>
              <a:gd name="connsiteX19" fmla="*/ 448376 w 885600"/>
              <a:gd name="connsiteY19" fmla="*/ 864000 h 864000"/>
              <a:gd name="connsiteX20" fmla="*/ 437224 w 885600"/>
              <a:gd name="connsiteY20" fmla="*/ 864000 h 864000"/>
              <a:gd name="connsiteX21" fmla="*/ 433903 w 885600"/>
              <a:gd name="connsiteY21" fmla="*/ 863600 h 864000"/>
              <a:gd name="connsiteX22" fmla="*/ 368549 w 885600"/>
              <a:gd name="connsiteY22" fmla="*/ 861600 h 864000"/>
              <a:gd name="connsiteX23" fmla="*/ 302703 w 885600"/>
              <a:gd name="connsiteY23" fmla="*/ 855920 h 864000"/>
              <a:gd name="connsiteX24" fmla="*/ 221195 w 885600"/>
              <a:gd name="connsiteY24" fmla="*/ 841640 h 864000"/>
              <a:gd name="connsiteX25" fmla="*/ 126198 w 885600"/>
              <a:gd name="connsiteY25" fmla="*/ 808040 h 864000"/>
              <a:gd name="connsiteX26" fmla="*/ 58343 w 885600"/>
              <a:gd name="connsiteY26" fmla="*/ 759800 h 864000"/>
              <a:gd name="connsiteX27" fmla="*/ 5289 w 885600"/>
              <a:gd name="connsiteY27" fmla="*/ 660520 h 864000"/>
              <a:gd name="connsiteX28" fmla="*/ 656 w 885600"/>
              <a:gd name="connsiteY28" fmla="*/ 621440 h 864000"/>
              <a:gd name="connsiteX29" fmla="*/ 0 w 885600"/>
              <a:gd name="connsiteY29" fmla="*/ 615960 h 864000"/>
              <a:gd name="connsiteX30" fmla="*/ 0 w 885600"/>
              <a:gd name="connsiteY30" fmla="*/ 599600 h 864000"/>
              <a:gd name="connsiteX31" fmla="*/ 615 w 885600"/>
              <a:gd name="connsiteY31" fmla="*/ 595240 h 864000"/>
              <a:gd name="connsiteX32" fmla="*/ 13776 w 885600"/>
              <a:gd name="connsiteY32" fmla="*/ 509760 h 864000"/>
              <a:gd name="connsiteX33" fmla="*/ 60352 w 885600"/>
              <a:gd name="connsiteY33" fmla="*/ 384040 h 864000"/>
              <a:gd name="connsiteX34" fmla="*/ 188395 w 885600"/>
              <a:gd name="connsiteY34" fmla="*/ 169000 h 864000"/>
              <a:gd name="connsiteX35" fmla="*/ 259899 w 885600"/>
              <a:gd name="connsiteY35" fmla="*/ 87400 h 864000"/>
              <a:gd name="connsiteX36" fmla="*/ 339849 w 885600"/>
              <a:gd name="connsiteY36" fmla="*/ 27840 h 864000"/>
              <a:gd name="connsiteX37" fmla="*/ 412911 w 885600"/>
              <a:gd name="connsiteY37" fmla="*/ 2720 h 864000"/>
              <a:gd name="connsiteX38" fmla="*/ 432468 w 885600"/>
              <a:gd name="connsiteY38" fmla="*/ 600 h 864000"/>
              <a:gd name="connsiteX39" fmla="*/ 435748 w 885600"/>
              <a:gd name="connsiteY39" fmla="*/ 0 h 86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885600" h="864000">
                <a:moveTo>
                  <a:pt x="435748" y="0"/>
                </a:moveTo>
                <a:lnTo>
                  <a:pt x="449114" y="0"/>
                </a:lnTo>
                <a:cubicBezTo>
                  <a:pt x="452927" y="440"/>
                  <a:pt x="456699" y="920"/>
                  <a:pt x="460512" y="1280"/>
                </a:cubicBezTo>
                <a:cubicBezTo>
                  <a:pt x="483677" y="3480"/>
                  <a:pt x="505735" y="9760"/>
                  <a:pt x="526973" y="19160"/>
                </a:cubicBezTo>
                <a:cubicBezTo>
                  <a:pt x="552844" y="30640"/>
                  <a:pt x="576296" y="46080"/>
                  <a:pt x="598190" y="63960"/>
                </a:cubicBezTo>
                <a:cubicBezTo>
                  <a:pt x="625496" y="86200"/>
                  <a:pt x="649727" y="111560"/>
                  <a:pt x="672236" y="138600"/>
                </a:cubicBezTo>
                <a:cubicBezTo>
                  <a:pt x="705446" y="178560"/>
                  <a:pt x="734392" y="221520"/>
                  <a:pt x="761124" y="266040"/>
                </a:cubicBezTo>
                <a:cubicBezTo>
                  <a:pt x="788717" y="312040"/>
                  <a:pt x="814014" y="359240"/>
                  <a:pt x="835375" y="408480"/>
                </a:cubicBezTo>
                <a:cubicBezTo>
                  <a:pt x="850094" y="442280"/>
                  <a:pt x="862681" y="476880"/>
                  <a:pt x="871783" y="512640"/>
                </a:cubicBezTo>
                <a:cubicBezTo>
                  <a:pt x="878466" y="538920"/>
                  <a:pt x="883058" y="565560"/>
                  <a:pt x="884493" y="592640"/>
                </a:cubicBezTo>
                <a:cubicBezTo>
                  <a:pt x="884616" y="595000"/>
                  <a:pt x="885231" y="597280"/>
                  <a:pt x="885600" y="599600"/>
                </a:cubicBezTo>
                <a:lnTo>
                  <a:pt x="885600" y="616720"/>
                </a:lnTo>
                <a:cubicBezTo>
                  <a:pt x="885108" y="620280"/>
                  <a:pt x="884452" y="623800"/>
                  <a:pt x="884206" y="627360"/>
                </a:cubicBezTo>
                <a:cubicBezTo>
                  <a:pt x="883058" y="644120"/>
                  <a:pt x="880270" y="660600"/>
                  <a:pt x="875555" y="676720"/>
                </a:cubicBezTo>
                <a:cubicBezTo>
                  <a:pt x="863419" y="718280"/>
                  <a:pt x="839639" y="751800"/>
                  <a:pt x="805896" y="778440"/>
                </a:cubicBezTo>
                <a:cubicBezTo>
                  <a:pt x="782403" y="796960"/>
                  <a:pt x="756286" y="810680"/>
                  <a:pt x="728611" y="821600"/>
                </a:cubicBezTo>
                <a:cubicBezTo>
                  <a:pt x="698763" y="833360"/>
                  <a:pt x="667931" y="841520"/>
                  <a:pt x="636484" y="847600"/>
                </a:cubicBezTo>
                <a:cubicBezTo>
                  <a:pt x="603397" y="853960"/>
                  <a:pt x="569941" y="857920"/>
                  <a:pt x="536321" y="860400"/>
                </a:cubicBezTo>
                <a:cubicBezTo>
                  <a:pt x="508646" y="862400"/>
                  <a:pt x="480889" y="863320"/>
                  <a:pt x="453173" y="863600"/>
                </a:cubicBezTo>
                <a:cubicBezTo>
                  <a:pt x="451574" y="863640"/>
                  <a:pt x="449975" y="863880"/>
                  <a:pt x="448376" y="864000"/>
                </a:cubicBezTo>
                <a:lnTo>
                  <a:pt x="437224" y="864000"/>
                </a:lnTo>
                <a:cubicBezTo>
                  <a:pt x="436117" y="863880"/>
                  <a:pt x="435010" y="863640"/>
                  <a:pt x="433903" y="863600"/>
                </a:cubicBezTo>
                <a:cubicBezTo>
                  <a:pt x="412132" y="862960"/>
                  <a:pt x="390361" y="862600"/>
                  <a:pt x="368549" y="861600"/>
                </a:cubicBezTo>
                <a:cubicBezTo>
                  <a:pt x="346573" y="860640"/>
                  <a:pt x="324597" y="858600"/>
                  <a:pt x="302703" y="855920"/>
                </a:cubicBezTo>
                <a:cubicBezTo>
                  <a:pt x="275274" y="852600"/>
                  <a:pt x="248091" y="848040"/>
                  <a:pt x="221195" y="841640"/>
                </a:cubicBezTo>
                <a:cubicBezTo>
                  <a:pt x="188354" y="833760"/>
                  <a:pt x="156456" y="823280"/>
                  <a:pt x="126198" y="808040"/>
                </a:cubicBezTo>
                <a:cubicBezTo>
                  <a:pt x="101147" y="795400"/>
                  <a:pt x="78146" y="779840"/>
                  <a:pt x="58343" y="759800"/>
                </a:cubicBezTo>
                <a:cubicBezTo>
                  <a:pt x="30873" y="731960"/>
                  <a:pt x="13366" y="698760"/>
                  <a:pt x="5289" y="660520"/>
                </a:cubicBezTo>
                <a:cubicBezTo>
                  <a:pt x="2542" y="647640"/>
                  <a:pt x="697" y="634640"/>
                  <a:pt x="656" y="621440"/>
                </a:cubicBezTo>
                <a:cubicBezTo>
                  <a:pt x="656" y="619600"/>
                  <a:pt x="246" y="617800"/>
                  <a:pt x="0" y="615960"/>
                </a:cubicBezTo>
                <a:lnTo>
                  <a:pt x="0" y="599600"/>
                </a:lnTo>
                <a:cubicBezTo>
                  <a:pt x="205" y="598160"/>
                  <a:pt x="574" y="596720"/>
                  <a:pt x="615" y="595240"/>
                </a:cubicBezTo>
                <a:cubicBezTo>
                  <a:pt x="1107" y="566160"/>
                  <a:pt x="6519" y="537800"/>
                  <a:pt x="13776" y="509760"/>
                </a:cubicBezTo>
                <a:cubicBezTo>
                  <a:pt x="24969" y="466280"/>
                  <a:pt x="41164" y="424600"/>
                  <a:pt x="60352" y="384040"/>
                </a:cubicBezTo>
                <a:cubicBezTo>
                  <a:pt x="96186" y="308280"/>
                  <a:pt x="138293" y="236240"/>
                  <a:pt x="188395" y="169000"/>
                </a:cubicBezTo>
                <a:cubicBezTo>
                  <a:pt x="210043" y="139920"/>
                  <a:pt x="233618" y="112440"/>
                  <a:pt x="259899" y="87400"/>
                </a:cubicBezTo>
                <a:cubicBezTo>
                  <a:pt x="284130" y="64280"/>
                  <a:pt x="310288" y="43720"/>
                  <a:pt x="339849" y="27840"/>
                </a:cubicBezTo>
                <a:cubicBezTo>
                  <a:pt x="362850" y="15480"/>
                  <a:pt x="387040" y="6600"/>
                  <a:pt x="412911" y="2720"/>
                </a:cubicBezTo>
                <a:cubicBezTo>
                  <a:pt x="419389" y="1720"/>
                  <a:pt x="425949" y="1320"/>
                  <a:pt x="432468" y="600"/>
                </a:cubicBezTo>
                <a:cubicBezTo>
                  <a:pt x="433575" y="520"/>
                  <a:pt x="434641" y="200"/>
                  <a:pt x="435748" y="0"/>
                </a:cubicBezTo>
                <a:close/>
              </a:path>
            </a:pathLst>
          </a:custGeom>
          <a:ln>
            <a:solidFill>
              <a:schemeClr val="accent1"/>
            </a:solidFill>
          </a:ln>
        </p:spPr>
        <p:txBody>
          <a:bodyPr wrap="square">
            <a:noAutofit/>
          </a:bodyPr>
          <a:lstStyle>
            <a:lvl1pPr>
              <a:defRPr sz="1400"/>
            </a:lvl1pPr>
          </a:lstStyle>
          <a:p>
            <a:r>
              <a:rPr lang="en-US"/>
              <a:t>Click icon to add picture</a:t>
            </a:r>
            <a:endParaRPr lang="en-IN"/>
          </a:p>
        </p:txBody>
      </p:sp>
      <p:sp>
        <p:nvSpPr>
          <p:cNvPr id="76" name="Picture Placeholder 75">
            <a:extLst>
              <a:ext uri="{FF2B5EF4-FFF2-40B4-BE49-F238E27FC236}">
                <a16:creationId xmlns:a16="http://schemas.microsoft.com/office/drawing/2014/main" id="{19033B36-E745-4581-AD7E-015D613CC7B7}"/>
              </a:ext>
            </a:extLst>
          </p:cNvPr>
          <p:cNvSpPr>
            <a:spLocks noGrp="1"/>
          </p:cNvSpPr>
          <p:nvPr>
            <p:ph type="pic" sz="quarter" idx="87"/>
          </p:nvPr>
        </p:nvSpPr>
        <p:spPr>
          <a:xfrm>
            <a:off x="4366387" y="1410881"/>
            <a:ext cx="885600" cy="864000"/>
          </a:xfrm>
          <a:custGeom>
            <a:avLst/>
            <a:gdLst>
              <a:gd name="connsiteX0" fmla="*/ 435748 w 885600"/>
              <a:gd name="connsiteY0" fmla="*/ 0 h 864000"/>
              <a:gd name="connsiteX1" fmla="*/ 449114 w 885600"/>
              <a:gd name="connsiteY1" fmla="*/ 0 h 864000"/>
              <a:gd name="connsiteX2" fmla="*/ 460512 w 885600"/>
              <a:gd name="connsiteY2" fmla="*/ 1280 h 864000"/>
              <a:gd name="connsiteX3" fmla="*/ 526973 w 885600"/>
              <a:gd name="connsiteY3" fmla="*/ 19160 h 864000"/>
              <a:gd name="connsiteX4" fmla="*/ 598190 w 885600"/>
              <a:gd name="connsiteY4" fmla="*/ 63960 h 864000"/>
              <a:gd name="connsiteX5" fmla="*/ 672236 w 885600"/>
              <a:gd name="connsiteY5" fmla="*/ 138600 h 864000"/>
              <a:gd name="connsiteX6" fmla="*/ 761124 w 885600"/>
              <a:gd name="connsiteY6" fmla="*/ 266040 h 864000"/>
              <a:gd name="connsiteX7" fmla="*/ 835375 w 885600"/>
              <a:gd name="connsiteY7" fmla="*/ 408480 h 864000"/>
              <a:gd name="connsiteX8" fmla="*/ 871783 w 885600"/>
              <a:gd name="connsiteY8" fmla="*/ 512640 h 864000"/>
              <a:gd name="connsiteX9" fmla="*/ 884493 w 885600"/>
              <a:gd name="connsiteY9" fmla="*/ 592640 h 864000"/>
              <a:gd name="connsiteX10" fmla="*/ 885600 w 885600"/>
              <a:gd name="connsiteY10" fmla="*/ 599600 h 864000"/>
              <a:gd name="connsiteX11" fmla="*/ 885600 w 885600"/>
              <a:gd name="connsiteY11" fmla="*/ 616720 h 864000"/>
              <a:gd name="connsiteX12" fmla="*/ 884206 w 885600"/>
              <a:gd name="connsiteY12" fmla="*/ 627360 h 864000"/>
              <a:gd name="connsiteX13" fmla="*/ 875555 w 885600"/>
              <a:gd name="connsiteY13" fmla="*/ 676720 h 864000"/>
              <a:gd name="connsiteX14" fmla="*/ 805896 w 885600"/>
              <a:gd name="connsiteY14" fmla="*/ 778440 h 864000"/>
              <a:gd name="connsiteX15" fmla="*/ 728611 w 885600"/>
              <a:gd name="connsiteY15" fmla="*/ 821600 h 864000"/>
              <a:gd name="connsiteX16" fmla="*/ 636484 w 885600"/>
              <a:gd name="connsiteY16" fmla="*/ 847600 h 864000"/>
              <a:gd name="connsiteX17" fmla="*/ 536321 w 885600"/>
              <a:gd name="connsiteY17" fmla="*/ 860400 h 864000"/>
              <a:gd name="connsiteX18" fmla="*/ 453173 w 885600"/>
              <a:gd name="connsiteY18" fmla="*/ 863600 h 864000"/>
              <a:gd name="connsiteX19" fmla="*/ 448376 w 885600"/>
              <a:gd name="connsiteY19" fmla="*/ 864000 h 864000"/>
              <a:gd name="connsiteX20" fmla="*/ 437224 w 885600"/>
              <a:gd name="connsiteY20" fmla="*/ 864000 h 864000"/>
              <a:gd name="connsiteX21" fmla="*/ 433903 w 885600"/>
              <a:gd name="connsiteY21" fmla="*/ 863600 h 864000"/>
              <a:gd name="connsiteX22" fmla="*/ 368549 w 885600"/>
              <a:gd name="connsiteY22" fmla="*/ 861600 h 864000"/>
              <a:gd name="connsiteX23" fmla="*/ 302703 w 885600"/>
              <a:gd name="connsiteY23" fmla="*/ 855920 h 864000"/>
              <a:gd name="connsiteX24" fmla="*/ 221195 w 885600"/>
              <a:gd name="connsiteY24" fmla="*/ 841640 h 864000"/>
              <a:gd name="connsiteX25" fmla="*/ 126198 w 885600"/>
              <a:gd name="connsiteY25" fmla="*/ 808040 h 864000"/>
              <a:gd name="connsiteX26" fmla="*/ 58343 w 885600"/>
              <a:gd name="connsiteY26" fmla="*/ 759800 h 864000"/>
              <a:gd name="connsiteX27" fmla="*/ 5289 w 885600"/>
              <a:gd name="connsiteY27" fmla="*/ 660520 h 864000"/>
              <a:gd name="connsiteX28" fmla="*/ 656 w 885600"/>
              <a:gd name="connsiteY28" fmla="*/ 621440 h 864000"/>
              <a:gd name="connsiteX29" fmla="*/ 0 w 885600"/>
              <a:gd name="connsiteY29" fmla="*/ 615960 h 864000"/>
              <a:gd name="connsiteX30" fmla="*/ 0 w 885600"/>
              <a:gd name="connsiteY30" fmla="*/ 599600 h 864000"/>
              <a:gd name="connsiteX31" fmla="*/ 615 w 885600"/>
              <a:gd name="connsiteY31" fmla="*/ 595240 h 864000"/>
              <a:gd name="connsiteX32" fmla="*/ 13776 w 885600"/>
              <a:gd name="connsiteY32" fmla="*/ 509760 h 864000"/>
              <a:gd name="connsiteX33" fmla="*/ 60352 w 885600"/>
              <a:gd name="connsiteY33" fmla="*/ 384040 h 864000"/>
              <a:gd name="connsiteX34" fmla="*/ 188395 w 885600"/>
              <a:gd name="connsiteY34" fmla="*/ 169000 h 864000"/>
              <a:gd name="connsiteX35" fmla="*/ 259899 w 885600"/>
              <a:gd name="connsiteY35" fmla="*/ 87400 h 864000"/>
              <a:gd name="connsiteX36" fmla="*/ 339849 w 885600"/>
              <a:gd name="connsiteY36" fmla="*/ 27840 h 864000"/>
              <a:gd name="connsiteX37" fmla="*/ 412911 w 885600"/>
              <a:gd name="connsiteY37" fmla="*/ 2720 h 864000"/>
              <a:gd name="connsiteX38" fmla="*/ 432468 w 885600"/>
              <a:gd name="connsiteY38" fmla="*/ 600 h 864000"/>
              <a:gd name="connsiteX39" fmla="*/ 435748 w 885600"/>
              <a:gd name="connsiteY39" fmla="*/ 0 h 86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885600" h="864000">
                <a:moveTo>
                  <a:pt x="435748" y="0"/>
                </a:moveTo>
                <a:lnTo>
                  <a:pt x="449114" y="0"/>
                </a:lnTo>
                <a:cubicBezTo>
                  <a:pt x="452927" y="440"/>
                  <a:pt x="456699" y="920"/>
                  <a:pt x="460512" y="1280"/>
                </a:cubicBezTo>
                <a:cubicBezTo>
                  <a:pt x="483677" y="3480"/>
                  <a:pt x="505735" y="9760"/>
                  <a:pt x="526973" y="19160"/>
                </a:cubicBezTo>
                <a:cubicBezTo>
                  <a:pt x="552844" y="30640"/>
                  <a:pt x="576296" y="46080"/>
                  <a:pt x="598190" y="63960"/>
                </a:cubicBezTo>
                <a:cubicBezTo>
                  <a:pt x="625496" y="86200"/>
                  <a:pt x="649727" y="111560"/>
                  <a:pt x="672236" y="138600"/>
                </a:cubicBezTo>
                <a:cubicBezTo>
                  <a:pt x="705446" y="178560"/>
                  <a:pt x="734392" y="221520"/>
                  <a:pt x="761124" y="266040"/>
                </a:cubicBezTo>
                <a:cubicBezTo>
                  <a:pt x="788717" y="312040"/>
                  <a:pt x="814014" y="359240"/>
                  <a:pt x="835375" y="408480"/>
                </a:cubicBezTo>
                <a:cubicBezTo>
                  <a:pt x="850094" y="442280"/>
                  <a:pt x="862681" y="476880"/>
                  <a:pt x="871783" y="512640"/>
                </a:cubicBezTo>
                <a:cubicBezTo>
                  <a:pt x="878466" y="538920"/>
                  <a:pt x="883058" y="565560"/>
                  <a:pt x="884493" y="592640"/>
                </a:cubicBezTo>
                <a:cubicBezTo>
                  <a:pt x="884616" y="595000"/>
                  <a:pt x="885231" y="597280"/>
                  <a:pt x="885600" y="599600"/>
                </a:cubicBezTo>
                <a:lnTo>
                  <a:pt x="885600" y="616720"/>
                </a:lnTo>
                <a:cubicBezTo>
                  <a:pt x="885108" y="620280"/>
                  <a:pt x="884452" y="623800"/>
                  <a:pt x="884206" y="627360"/>
                </a:cubicBezTo>
                <a:cubicBezTo>
                  <a:pt x="883058" y="644120"/>
                  <a:pt x="880270" y="660600"/>
                  <a:pt x="875555" y="676720"/>
                </a:cubicBezTo>
                <a:cubicBezTo>
                  <a:pt x="863419" y="718280"/>
                  <a:pt x="839639" y="751800"/>
                  <a:pt x="805896" y="778440"/>
                </a:cubicBezTo>
                <a:cubicBezTo>
                  <a:pt x="782403" y="796960"/>
                  <a:pt x="756286" y="810680"/>
                  <a:pt x="728611" y="821600"/>
                </a:cubicBezTo>
                <a:cubicBezTo>
                  <a:pt x="698763" y="833360"/>
                  <a:pt x="667931" y="841520"/>
                  <a:pt x="636484" y="847600"/>
                </a:cubicBezTo>
                <a:cubicBezTo>
                  <a:pt x="603397" y="853960"/>
                  <a:pt x="569941" y="857920"/>
                  <a:pt x="536321" y="860400"/>
                </a:cubicBezTo>
                <a:cubicBezTo>
                  <a:pt x="508646" y="862400"/>
                  <a:pt x="480889" y="863320"/>
                  <a:pt x="453173" y="863600"/>
                </a:cubicBezTo>
                <a:cubicBezTo>
                  <a:pt x="451574" y="863640"/>
                  <a:pt x="449975" y="863880"/>
                  <a:pt x="448376" y="864000"/>
                </a:cubicBezTo>
                <a:lnTo>
                  <a:pt x="437224" y="864000"/>
                </a:lnTo>
                <a:cubicBezTo>
                  <a:pt x="436117" y="863880"/>
                  <a:pt x="435010" y="863640"/>
                  <a:pt x="433903" y="863600"/>
                </a:cubicBezTo>
                <a:cubicBezTo>
                  <a:pt x="412132" y="862960"/>
                  <a:pt x="390361" y="862600"/>
                  <a:pt x="368549" y="861600"/>
                </a:cubicBezTo>
                <a:cubicBezTo>
                  <a:pt x="346573" y="860640"/>
                  <a:pt x="324597" y="858600"/>
                  <a:pt x="302703" y="855920"/>
                </a:cubicBezTo>
                <a:cubicBezTo>
                  <a:pt x="275274" y="852600"/>
                  <a:pt x="248091" y="848040"/>
                  <a:pt x="221195" y="841640"/>
                </a:cubicBezTo>
                <a:cubicBezTo>
                  <a:pt x="188354" y="833760"/>
                  <a:pt x="156456" y="823280"/>
                  <a:pt x="126198" y="808040"/>
                </a:cubicBezTo>
                <a:cubicBezTo>
                  <a:pt x="101147" y="795400"/>
                  <a:pt x="78146" y="779840"/>
                  <a:pt x="58343" y="759800"/>
                </a:cubicBezTo>
                <a:cubicBezTo>
                  <a:pt x="30873" y="731960"/>
                  <a:pt x="13366" y="698760"/>
                  <a:pt x="5289" y="660520"/>
                </a:cubicBezTo>
                <a:cubicBezTo>
                  <a:pt x="2542" y="647640"/>
                  <a:pt x="697" y="634640"/>
                  <a:pt x="656" y="621440"/>
                </a:cubicBezTo>
                <a:cubicBezTo>
                  <a:pt x="656" y="619600"/>
                  <a:pt x="246" y="617800"/>
                  <a:pt x="0" y="615960"/>
                </a:cubicBezTo>
                <a:lnTo>
                  <a:pt x="0" y="599600"/>
                </a:lnTo>
                <a:cubicBezTo>
                  <a:pt x="205" y="598160"/>
                  <a:pt x="574" y="596720"/>
                  <a:pt x="615" y="595240"/>
                </a:cubicBezTo>
                <a:cubicBezTo>
                  <a:pt x="1107" y="566160"/>
                  <a:pt x="6519" y="537800"/>
                  <a:pt x="13776" y="509760"/>
                </a:cubicBezTo>
                <a:cubicBezTo>
                  <a:pt x="24969" y="466280"/>
                  <a:pt x="41164" y="424600"/>
                  <a:pt x="60352" y="384040"/>
                </a:cubicBezTo>
                <a:cubicBezTo>
                  <a:pt x="96186" y="308280"/>
                  <a:pt x="138293" y="236240"/>
                  <a:pt x="188395" y="169000"/>
                </a:cubicBezTo>
                <a:cubicBezTo>
                  <a:pt x="210043" y="139920"/>
                  <a:pt x="233618" y="112440"/>
                  <a:pt x="259899" y="87400"/>
                </a:cubicBezTo>
                <a:cubicBezTo>
                  <a:pt x="284130" y="64280"/>
                  <a:pt x="310288" y="43720"/>
                  <a:pt x="339849" y="27840"/>
                </a:cubicBezTo>
                <a:cubicBezTo>
                  <a:pt x="362850" y="15480"/>
                  <a:pt x="387040" y="6600"/>
                  <a:pt x="412911" y="2720"/>
                </a:cubicBezTo>
                <a:cubicBezTo>
                  <a:pt x="419389" y="1720"/>
                  <a:pt x="425949" y="1320"/>
                  <a:pt x="432468" y="600"/>
                </a:cubicBezTo>
                <a:cubicBezTo>
                  <a:pt x="433575" y="520"/>
                  <a:pt x="434641" y="200"/>
                  <a:pt x="435748" y="0"/>
                </a:cubicBezTo>
                <a:close/>
              </a:path>
            </a:pathLst>
          </a:custGeom>
          <a:ln>
            <a:solidFill>
              <a:schemeClr val="accent1"/>
            </a:solidFill>
          </a:ln>
        </p:spPr>
        <p:txBody>
          <a:bodyPr wrap="square">
            <a:noAutofit/>
          </a:bodyPr>
          <a:lstStyle>
            <a:lvl1pPr>
              <a:defRPr sz="1400"/>
            </a:lvl1pPr>
          </a:lstStyle>
          <a:p>
            <a:r>
              <a:rPr lang="en-US"/>
              <a:t>Click icon to add picture</a:t>
            </a:r>
            <a:endParaRPr lang="en-IN"/>
          </a:p>
        </p:txBody>
      </p:sp>
      <p:sp>
        <p:nvSpPr>
          <p:cNvPr id="77" name="Picture Placeholder 76">
            <a:extLst>
              <a:ext uri="{FF2B5EF4-FFF2-40B4-BE49-F238E27FC236}">
                <a16:creationId xmlns:a16="http://schemas.microsoft.com/office/drawing/2014/main" id="{6BEA26F5-8294-46CA-B66E-A026D596B5ED}"/>
              </a:ext>
            </a:extLst>
          </p:cNvPr>
          <p:cNvSpPr>
            <a:spLocks noGrp="1"/>
          </p:cNvSpPr>
          <p:nvPr>
            <p:ph type="pic" sz="quarter" idx="88"/>
          </p:nvPr>
        </p:nvSpPr>
        <p:spPr>
          <a:xfrm>
            <a:off x="4366387" y="3121390"/>
            <a:ext cx="885600" cy="864000"/>
          </a:xfrm>
          <a:custGeom>
            <a:avLst/>
            <a:gdLst>
              <a:gd name="connsiteX0" fmla="*/ 435748 w 885600"/>
              <a:gd name="connsiteY0" fmla="*/ 0 h 864000"/>
              <a:gd name="connsiteX1" fmla="*/ 449114 w 885600"/>
              <a:gd name="connsiteY1" fmla="*/ 0 h 864000"/>
              <a:gd name="connsiteX2" fmla="*/ 460512 w 885600"/>
              <a:gd name="connsiteY2" fmla="*/ 1280 h 864000"/>
              <a:gd name="connsiteX3" fmla="*/ 526973 w 885600"/>
              <a:gd name="connsiteY3" fmla="*/ 19160 h 864000"/>
              <a:gd name="connsiteX4" fmla="*/ 598190 w 885600"/>
              <a:gd name="connsiteY4" fmla="*/ 63960 h 864000"/>
              <a:gd name="connsiteX5" fmla="*/ 672236 w 885600"/>
              <a:gd name="connsiteY5" fmla="*/ 138600 h 864000"/>
              <a:gd name="connsiteX6" fmla="*/ 761124 w 885600"/>
              <a:gd name="connsiteY6" fmla="*/ 266040 h 864000"/>
              <a:gd name="connsiteX7" fmla="*/ 835375 w 885600"/>
              <a:gd name="connsiteY7" fmla="*/ 408480 h 864000"/>
              <a:gd name="connsiteX8" fmla="*/ 871783 w 885600"/>
              <a:gd name="connsiteY8" fmla="*/ 512640 h 864000"/>
              <a:gd name="connsiteX9" fmla="*/ 884493 w 885600"/>
              <a:gd name="connsiteY9" fmla="*/ 592640 h 864000"/>
              <a:gd name="connsiteX10" fmla="*/ 885600 w 885600"/>
              <a:gd name="connsiteY10" fmla="*/ 599600 h 864000"/>
              <a:gd name="connsiteX11" fmla="*/ 885600 w 885600"/>
              <a:gd name="connsiteY11" fmla="*/ 616720 h 864000"/>
              <a:gd name="connsiteX12" fmla="*/ 884206 w 885600"/>
              <a:gd name="connsiteY12" fmla="*/ 627360 h 864000"/>
              <a:gd name="connsiteX13" fmla="*/ 875555 w 885600"/>
              <a:gd name="connsiteY13" fmla="*/ 676720 h 864000"/>
              <a:gd name="connsiteX14" fmla="*/ 805896 w 885600"/>
              <a:gd name="connsiteY14" fmla="*/ 778440 h 864000"/>
              <a:gd name="connsiteX15" fmla="*/ 728611 w 885600"/>
              <a:gd name="connsiteY15" fmla="*/ 821600 h 864000"/>
              <a:gd name="connsiteX16" fmla="*/ 636484 w 885600"/>
              <a:gd name="connsiteY16" fmla="*/ 847600 h 864000"/>
              <a:gd name="connsiteX17" fmla="*/ 536321 w 885600"/>
              <a:gd name="connsiteY17" fmla="*/ 860400 h 864000"/>
              <a:gd name="connsiteX18" fmla="*/ 453173 w 885600"/>
              <a:gd name="connsiteY18" fmla="*/ 863600 h 864000"/>
              <a:gd name="connsiteX19" fmla="*/ 448376 w 885600"/>
              <a:gd name="connsiteY19" fmla="*/ 864000 h 864000"/>
              <a:gd name="connsiteX20" fmla="*/ 437224 w 885600"/>
              <a:gd name="connsiteY20" fmla="*/ 864000 h 864000"/>
              <a:gd name="connsiteX21" fmla="*/ 433903 w 885600"/>
              <a:gd name="connsiteY21" fmla="*/ 863600 h 864000"/>
              <a:gd name="connsiteX22" fmla="*/ 368549 w 885600"/>
              <a:gd name="connsiteY22" fmla="*/ 861600 h 864000"/>
              <a:gd name="connsiteX23" fmla="*/ 302703 w 885600"/>
              <a:gd name="connsiteY23" fmla="*/ 855920 h 864000"/>
              <a:gd name="connsiteX24" fmla="*/ 221195 w 885600"/>
              <a:gd name="connsiteY24" fmla="*/ 841640 h 864000"/>
              <a:gd name="connsiteX25" fmla="*/ 126198 w 885600"/>
              <a:gd name="connsiteY25" fmla="*/ 808040 h 864000"/>
              <a:gd name="connsiteX26" fmla="*/ 58343 w 885600"/>
              <a:gd name="connsiteY26" fmla="*/ 759800 h 864000"/>
              <a:gd name="connsiteX27" fmla="*/ 5289 w 885600"/>
              <a:gd name="connsiteY27" fmla="*/ 660520 h 864000"/>
              <a:gd name="connsiteX28" fmla="*/ 656 w 885600"/>
              <a:gd name="connsiteY28" fmla="*/ 621440 h 864000"/>
              <a:gd name="connsiteX29" fmla="*/ 0 w 885600"/>
              <a:gd name="connsiteY29" fmla="*/ 615960 h 864000"/>
              <a:gd name="connsiteX30" fmla="*/ 0 w 885600"/>
              <a:gd name="connsiteY30" fmla="*/ 599600 h 864000"/>
              <a:gd name="connsiteX31" fmla="*/ 615 w 885600"/>
              <a:gd name="connsiteY31" fmla="*/ 595240 h 864000"/>
              <a:gd name="connsiteX32" fmla="*/ 13776 w 885600"/>
              <a:gd name="connsiteY32" fmla="*/ 509760 h 864000"/>
              <a:gd name="connsiteX33" fmla="*/ 60352 w 885600"/>
              <a:gd name="connsiteY33" fmla="*/ 384040 h 864000"/>
              <a:gd name="connsiteX34" fmla="*/ 188395 w 885600"/>
              <a:gd name="connsiteY34" fmla="*/ 169000 h 864000"/>
              <a:gd name="connsiteX35" fmla="*/ 259899 w 885600"/>
              <a:gd name="connsiteY35" fmla="*/ 87400 h 864000"/>
              <a:gd name="connsiteX36" fmla="*/ 339849 w 885600"/>
              <a:gd name="connsiteY36" fmla="*/ 27840 h 864000"/>
              <a:gd name="connsiteX37" fmla="*/ 412911 w 885600"/>
              <a:gd name="connsiteY37" fmla="*/ 2720 h 864000"/>
              <a:gd name="connsiteX38" fmla="*/ 432468 w 885600"/>
              <a:gd name="connsiteY38" fmla="*/ 600 h 864000"/>
              <a:gd name="connsiteX39" fmla="*/ 435748 w 885600"/>
              <a:gd name="connsiteY39" fmla="*/ 0 h 86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885600" h="864000">
                <a:moveTo>
                  <a:pt x="435748" y="0"/>
                </a:moveTo>
                <a:lnTo>
                  <a:pt x="449114" y="0"/>
                </a:lnTo>
                <a:cubicBezTo>
                  <a:pt x="452927" y="440"/>
                  <a:pt x="456699" y="920"/>
                  <a:pt x="460512" y="1280"/>
                </a:cubicBezTo>
                <a:cubicBezTo>
                  <a:pt x="483677" y="3480"/>
                  <a:pt x="505735" y="9760"/>
                  <a:pt x="526973" y="19160"/>
                </a:cubicBezTo>
                <a:cubicBezTo>
                  <a:pt x="552844" y="30640"/>
                  <a:pt x="576296" y="46080"/>
                  <a:pt x="598190" y="63960"/>
                </a:cubicBezTo>
                <a:cubicBezTo>
                  <a:pt x="625496" y="86200"/>
                  <a:pt x="649727" y="111560"/>
                  <a:pt x="672236" y="138600"/>
                </a:cubicBezTo>
                <a:cubicBezTo>
                  <a:pt x="705446" y="178560"/>
                  <a:pt x="734392" y="221520"/>
                  <a:pt x="761124" y="266040"/>
                </a:cubicBezTo>
                <a:cubicBezTo>
                  <a:pt x="788717" y="312040"/>
                  <a:pt x="814014" y="359240"/>
                  <a:pt x="835375" y="408480"/>
                </a:cubicBezTo>
                <a:cubicBezTo>
                  <a:pt x="850094" y="442280"/>
                  <a:pt x="862681" y="476880"/>
                  <a:pt x="871783" y="512640"/>
                </a:cubicBezTo>
                <a:cubicBezTo>
                  <a:pt x="878466" y="538920"/>
                  <a:pt x="883058" y="565560"/>
                  <a:pt x="884493" y="592640"/>
                </a:cubicBezTo>
                <a:cubicBezTo>
                  <a:pt x="884616" y="595000"/>
                  <a:pt x="885231" y="597280"/>
                  <a:pt x="885600" y="599600"/>
                </a:cubicBezTo>
                <a:lnTo>
                  <a:pt x="885600" y="616720"/>
                </a:lnTo>
                <a:cubicBezTo>
                  <a:pt x="885108" y="620280"/>
                  <a:pt x="884452" y="623800"/>
                  <a:pt x="884206" y="627360"/>
                </a:cubicBezTo>
                <a:cubicBezTo>
                  <a:pt x="883058" y="644120"/>
                  <a:pt x="880270" y="660600"/>
                  <a:pt x="875555" y="676720"/>
                </a:cubicBezTo>
                <a:cubicBezTo>
                  <a:pt x="863419" y="718280"/>
                  <a:pt x="839639" y="751800"/>
                  <a:pt x="805896" y="778440"/>
                </a:cubicBezTo>
                <a:cubicBezTo>
                  <a:pt x="782403" y="796960"/>
                  <a:pt x="756286" y="810680"/>
                  <a:pt x="728611" y="821600"/>
                </a:cubicBezTo>
                <a:cubicBezTo>
                  <a:pt x="698763" y="833360"/>
                  <a:pt x="667931" y="841520"/>
                  <a:pt x="636484" y="847600"/>
                </a:cubicBezTo>
                <a:cubicBezTo>
                  <a:pt x="603397" y="853960"/>
                  <a:pt x="569941" y="857920"/>
                  <a:pt x="536321" y="860400"/>
                </a:cubicBezTo>
                <a:cubicBezTo>
                  <a:pt x="508646" y="862400"/>
                  <a:pt x="480889" y="863320"/>
                  <a:pt x="453173" y="863600"/>
                </a:cubicBezTo>
                <a:cubicBezTo>
                  <a:pt x="451574" y="863640"/>
                  <a:pt x="449975" y="863880"/>
                  <a:pt x="448376" y="864000"/>
                </a:cubicBezTo>
                <a:lnTo>
                  <a:pt x="437224" y="864000"/>
                </a:lnTo>
                <a:cubicBezTo>
                  <a:pt x="436117" y="863880"/>
                  <a:pt x="435010" y="863640"/>
                  <a:pt x="433903" y="863600"/>
                </a:cubicBezTo>
                <a:cubicBezTo>
                  <a:pt x="412132" y="862960"/>
                  <a:pt x="390361" y="862600"/>
                  <a:pt x="368549" y="861600"/>
                </a:cubicBezTo>
                <a:cubicBezTo>
                  <a:pt x="346573" y="860640"/>
                  <a:pt x="324597" y="858600"/>
                  <a:pt x="302703" y="855920"/>
                </a:cubicBezTo>
                <a:cubicBezTo>
                  <a:pt x="275274" y="852600"/>
                  <a:pt x="248091" y="848040"/>
                  <a:pt x="221195" y="841640"/>
                </a:cubicBezTo>
                <a:cubicBezTo>
                  <a:pt x="188354" y="833760"/>
                  <a:pt x="156456" y="823280"/>
                  <a:pt x="126198" y="808040"/>
                </a:cubicBezTo>
                <a:cubicBezTo>
                  <a:pt x="101147" y="795400"/>
                  <a:pt x="78146" y="779840"/>
                  <a:pt x="58343" y="759800"/>
                </a:cubicBezTo>
                <a:cubicBezTo>
                  <a:pt x="30873" y="731960"/>
                  <a:pt x="13366" y="698760"/>
                  <a:pt x="5289" y="660520"/>
                </a:cubicBezTo>
                <a:cubicBezTo>
                  <a:pt x="2542" y="647640"/>
                  <a:pt x="697" y="634640"/>
                  <a:pt x="656" y="621440"/>
                </a:cubicBezTo>
                <a:cubicBezTo>
                  <a:pt x="656" y="619600"/>
                  <a:pt x="246" y="617800"/>
                  <a:pt x="0" y="615960"/>
                </a:cubicBezTo>
                <a:lnTo>
                  <a:pt x="0" y="599600"/>
                </a:lnTo>
                <a:cubicBezTo>
                  <a:pt x="205" y="598160"/>
                  <a:pt x="574" y="596720"/>
                  <a:pt x="615" y="595240"/>
                </a:cubicBezTo>
                <a:cubicBezTo>
                  <a:pt x="1107" y="566160"/>
                  <a:pt x="6519" y="537800"/>
                  <a:pt x="13776" y="509760"/>
                </a:cubicBezTo>
                <a:cubicBezTo>
                  <a:pt x="24969" y="466280"/>
                  <a:pt x="41164" y="424600"/>
                  <a:pt x="60352" y="384040"/>
                </a:cubicBezTo>
                <a:cubicBezTo>
                  <a:pt x="96186" y="308280"/>
                  <a:pt x="138293" y="236240"/>
                  <a:pt x="188395" y="169000"/>
                </a:cubicBezTo>
                <a:cubicBezTo>
                  <a:pt x="210043" y="139920"/>
                  <a:pt x="233618" y="112440"/>
                  <a:pt x="259899" y="87400"/>
                </a:cubicBezTo>
                <a:cubicBezTo>
                  <a:pt x="284130" y="64280"/>
                  <a:pt x="310288" y="43720"/>
                  <a:pt x="339849" y="27840"/>
                </a:cubicBezTo>
                <a:cubicBezTo>
                  <a:pt x="362850" y="15480"/>
                  <a:pt x="387040" y="6600"/>
                  <a:pt x="412911" y="2720"/>
                </a:cubicBezTo>
                <a:cubicBezTo>
                  <a:pt x="419389" y="1720"/>
                  <a:pt x="425949" y="1320"/>
                  <a:pt x="432468" y="600"/>
                </a:cubicBezTo>
                <a:cubicBezTo>
                  <a:pt x="433575" y="520"/>
                  <a:pt x="434641" y="200"/>
                  <a:pt x="435748" y="0"/>
                </a:cubicBezTo>
                <a:close/>
              </a:path>
            </a:pathLst>
          </a:custGeom>
          <a:ln>
            <a:solidFill>
              <a:schemeClr val="accent1"/>
            </a:solidFill>
          </a:ln>
        </p:spPr>
        <p:txBody>
          <a:bodyPr wrap="square">
            <a:noAutofit/>
          </a:bodyPr>
          <a:lstStyle>
            <a:lvl1pPr>
              <a:defRPr sz="1400"/>
            </a:lvl1pPr>
          </a:lstStyle>
          <a:p>
            <a:r>
              <a:rPr lang="en-US"/>
              <a:t>Click icon to add picture</a:t>
            </a:r>
            <a:endParaRPr lang="en-IN"/>
          </a:p>
        </p:txBody>
      </p:sp>
      <p:sp>
        <p:nvSpPr>
          <p:cNvPr id="78" name="Picture Placeholder 77">
            <a:extLst>
              <a:ext uri="{FF2B5EF4-FFF2-40B4-BE49-F238E27FC236}">
                <a16:creationId xmlns:a16="http://schemas.microsoft.com/office/drawing/2014/main" id="{3CA54A82-AA7B-4842-A1C9-B3AFB3F6BCED}"/>
              </a:ext>
            </a:extLst>
          </p:cNvPr>
          <p:cNvSpPr>
            <a:spLocks noGrp="1"/>
          </p:cNvSpPr>
          <p:nvPr>
            <p:ph type="pic" sz="quarter" idx="89"/>
          </p:nvPr>
        </p:nvSpPr>
        <p:spPr>
          <a:xfrm>
            <a:off x="4366387" y="4795004"/>
            <a:ext cx="885600" cy="864000"/>
          </a:xfrm>
          <a:custGeom>
            <a:avLst/>
            <a:gdLst>
              <a:gd name="connsiteX0" fmla="*/ 435748 w 885600"/>
              <a:gd name="connsiteY0" fmla="*/ 0 h 864000"/>
              <a:gd name="connsiteX1" fmla="*/ 449114 w 885600"/>
              <a:gd name="connsiteY1" fmla="*/ 0 h 864000"/>
              <a:gd name="connsiteX2" fmla="*/ 460512 w 885600"/>
              <a:gd name="connsiteY2" fmla="*/ 1280 h 864000"/>
              <a:gd name="connsiteX3" fmla="*/ 526973 w 885600"/>
              <a:gd name="connsiteY3" fmla="*/ 19160 h 864000"/>
              <a:gd name="connsiteX4" fmla="*/ 598190 w 885600"/>
              <a:gd name="connsiteY4" fmla="*/ 63960 h 864000"/>
              <a:gd name="connsiteX5" fmla="*/ 672236 w 885600"/>
              <a:gd name="connsiteY5" fmla="*/ 138600 h 864000"/>
              <a:gd name="connsiteX6" fmla="*/ 761124 w 885600"/>
              <a:gd name="connsiteY6" fmla="*/ 266040 h 864000"/>
              <a:gd name="connsiteX7" fmla="*/ 835375 w 885600"/>
              <a:gd name="connsiteY7" fmla="*/ 408480 h 864000"/>
              <a:gd name="connsiteX8" fmla="*/ 871783 w 885600"/>
              <a:gd name="connsiteY8" fmla="*/ 512640 h 864000"/>
              <a:gd name="connsiteX9" fmla="*/ 884493 w 885600"/>
              <a:gd name="connsiteY9" fmla="*/ 592640 h 864000"/>
              <a:gd name="connsiteX10" fmla="*/ 885600 w 885600"/>
              <a:gd name="connsiteY10" fmla="*/ 599600 h 864000"/>
              <a:gd name="connsiteX11" fmla="*/ 885600 w 885600"/>
              <a:gd name="connsiteY11" fmla="*/ 616720 h 864000"/>
              <a:gd name="connsiteX12" fmla="*/ 884206 w 885600"/>
              <a:gd name="connsiteY12" fmla="*/ 627360 h 864000"/>
              <a:gd name="connsiteX13" fmla="*/ 875555 w 885600"/>
              <a:gd name="connsiteY13" fmla="*/ 676720 h 864000"/>
              <a:gd name="connsiteX14" fmla="*/ 805896 w 885600"/>
              <a:gd name="connsiteY14" fmla="*/ 778440 h 864000"/>
              <a:gd name="connsiteX15" fmla="*/ 728611 w 885600"/>
              <a:gd name="connsiteY15" fmla="*/ 821600 h 864000"/>
              <a:gd name="connsiteX16" fmla="*/ 636484 w 885600"/>
              <a:gd name="connsiteY16" fmla="*/ 847600 h 864000"/>
              <a:gd name="connsiteX17" fmla="*/ 536321 w 885600"/>
              <a:gd name="connsiteY17" fmla="*/ 860400 h 864000"/>
              <a:gd name="connsiteX18" fmla="*/ 453173 w 885600"/>
              <a:gd name="connsiteY18" fmla="*/ 863600 h 864000"/>
              <a:gd name="connsiteX19" fmla="*/ 448376 w 885600"/>
              <a:gd name="connsiteY19" fmla="*/ 864000 h 864000"/>
              <a:gd name="connsiteX20" fmla="*/ 437224 w 885600"/>
              <a:gd name="connsiteY20" fmla="*/ 864000 h 864000"/>
              <a:gd name="connsiteX21" fmla="*/ 433903 w 885600"/>
              <a:gd name="connsiteY21" fmla="*/ 863600 h 864000"/>
              <a:gd name="connsiteX22" fmla="*/ 368549 w 885600"/>
              <a:gd name="connsiteY22" fmla="*/ 861600 h 864000"/>
              <a:gd name="connsiteX23" fmla="*/ 302703 w 885600"/>
              <a:gd name="connsiteY23" fmla="*/ 855920 h 864000"/>
              <a:gd name="connsiteX24" fmla="*/ 221195 w 885600"/>
              <a:gd name="connsiteY24" fmla="*/ 841640 h 864000"/>
              <a:gd name="connsiteX25" fmla="*/ 126198 w 885600"/>
              <a:gd name="connsiteY25" fmla="*/ 808040 h 864000"/>
              <a:gd name="connsiteX26" fmla="*/ 58343 w 885600"/>
              <a:gd name="connsiteY26" fmla="*/ 759800 h 864000"/>
              <a:gd name="connsiteX27" fmla="*/ 5289 w 885600"/>
              <a:gd name="connsiteY27" fmla="*/ 660520 h 864000"/>
              <a:gd name="connsiteX28" fmla="*/ 656 w 885600"/>
              <a:gd name="connsiteY28" fmla="*/ 621440 h 864000"/>
              <a:gd name="connsiteX29" fmla="*/ 0 w 885600"/>
              <a:gd name="connsiteY29" fmla="*/ 615960 h 864000"/>
              <a:gd name="connsiteX30" fmla="*/ 0 w 885600"/>
              <a:gd name="connsiteY30" fmla="*/ 599600 h 864000"/>
              <a:gd name="connsiteX31" fmla="*/ 615 w 885600"/>
              <a:gd name="connsiteY31" fmla="*/ 595240 h 864000"/>
              <a:gd name="connsiteX32" fmla="*/ 13776 w 885600"/>
              <a:gd name="connsiteY32" fmla="*/ 509760 h 864000"/>
              <a:gd name="connsiteX33" fmla="*/ 60352 w 885600"/>
              <a:gd name="connsiteY33" fmla="*/ 384040 h 864000"/>
              <a:gd name="connsiteX34" fmla="*/ 188395 w 885600"/>
              <a:gd name="connsiteY34" fmla="*/ 169000 h 864000"/>
              <a:gd name="connsiteX35" fmla="*/ 259899 w 885600"/>
              <a:gd name="connsiteY35" fmla="*/ 87400 h 864000"/>
              <a:gd name="connsiteX36" fmla="*/ 339849 w 885600"/>
              <a:gd name="connsiteY36" fmla="*/ 27840 h 864000"/>
              <a:gd name="connsiteX37" fmla="*/ 412911 w 885600"/>
              <a:gd name="connsiteY37" fmla="*/ 2720 h 864000"/>
              <a:gd name="connsiteX38" fmla="*/ 432468 w 885600"/>
              <a:gd name="connsiteY38" fmla="*/ 600 h 864000"/>
              <a:gd name="connsiteX39" fmla="*/ 435748 w 885600"/>
              <a:gd name="connsiteY39" fmla="*/ 0 h 86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885600" h="864000">
                <a:moveTo>
                  <a:pt x="435748" y="0"/>
                </a:moveTo>
                <a:lnTo>
                  <a:pt x="449114" y="0"/>
                </a:lnTo>
                <a:cubicBezTo>
                  <a:pt x="452927" y="440"/>
                  <a:pt x="456699" y="920"/>
                  <a:pt x="460512" y="1280"/>
                </a:cubicBezTo>
                <a:cubicBezTo>
                  <a:pt x="483677" y="3480"/>
                  <a:pt x="505735" y="9760"/>
                  <a:pt x="526973" y="19160"/>
                </a:cubicBezTo>
                <a:cubicBezTo>
                  <a:pt x="552844" y="30640"/>
                  <a:pt x="576296" y="46080"/>
                  <a:pt x="598190" y="63960"/>
                </a:cubicBezTo>
                <a:cubicBezTo>
                  <a:pt x="625496" y="86200"/>
                  <a:pt x="649727" y="111560"/>
                  <a:pt x="672236" y="138600"/>
                </a:cubicBezTo>
                <a:cubicBezTo>
                  <a:pt x="705446" y="178560"/>
                  <a:pt x="734392" y="221520"/>
                  <a:pt x="761124" y="266040"/>
                </a:cubicBezTo>
                <a:cubicBezTo>
                  <a:pt x="788717" y="312040"/>
                  <a:pt x="814014" y="359240"/>
                  <a:pt x="835375" y="408480"/>
                </a:cubicBezTo>
                <a:cubicBezTo>
                  <a:pt x="850094" y="442280"/>
                  <a:pt x="862681" y="476880"/>
                  <a:pt x="871783" y="512640"/>
                </a:cubicBezTo>
                <a:cubicBezTo>
                  <a:pt x="878466" y="538920"/>
                  <a:pt x="883058" y="565560"/>
                  <a:pt x="884493" y="592640"/>
                </a:cubicBezTo>
                <a:cubicBezTo>
                  <a:pt x="884616" y="595000"/>
                  <a:pt x="885231" y="597280"/>
                  <a:pt x="885600" y="599600"/>
                </a:cubicBezTo>
                <a:lnTo>
                  <a:pt x="885600" y="616720"/>
                </a:lnTo>
                <a:cubicBezTo>
                  <a:pt x="885108" y="620280"/>
                  <a:pt x="884452" y="623800"/>
                  <a:pt x="884206" y="627360"/>
                </a:cubicBezTo>
                <a:cubicBezTo>
                  <a:pt x="883058" y="644120"/>
                  <a:pt x="880270" y="660600"/>
                  <a:pt x="875555" y="676720"/>
                </a:cubicBezTo>
                <a:cubicBezTo>
                  <a:pt x="863419" y="718280"/>
                  <a:pt x="839639" y="751800"/>
                  <a:pt x="805896" y="778440"/>
                </a:cubicBezTo>
                <a:cubicBezTo>
                  <a:pt x="782403" y="796960"/>
                  <a:pt x="756286" y="810680"/>
                  <a:pt x="728611" y="821600"/>
                </a:cubicBezTo>
                <a:cubicBezTo>
                  <a:pt x="698763" y="833360"/>
                  <a:pt x="667931" y="841520"/>
                  <a:pt x="636484" y="847600"/>
                </a:cubicBezTo>
                <a:cubicBezTo>
                  <a:pt x="603397" y="853960"/>
                  <a:pt x="569941" y="857920"/>
                  <a:pt x="536321" y="860400"/>
                </a:cubicBezTo>
                <a:cubicBezTo>
                  <a:pt x="508646" y="862400"/>
                  <a:pt x="480889" y="863320"/>
                  <a:pt x="453173" y="863600"/>
                </a:cubicBezTo>
                <a:cubicBezTo>
                  <a:pt x="451574" y="863640"/>
                  <a:pt x="449975" y="863880"/>
                  <a:pt x="448376" y="864000"/>
                </a:cubicBezTo>
                <a:lnTo>
                  <a:pt x="437224" y="864000"/>
                </a:lnTo>
                <a:cubicBezTo>
                  <a:pt x="436117" y="863880"/>
                  <a:pt x="435010" y="863640"/>
                  <a:pt x="433903" y="863600"/>
                </a:cubicBezTo>
                <a:cubicBezTo>
                  <a:pt x="412132" y="862960"/>
                  <a:pt x="390361" y="862600"/>
                  <a:pt x="368549" y="861600"/>
                </a:cubicBezTo>
                <a:cubicBezTo>
                  <a:pt x="346573" y="860640"/>
                  <a:pt x="324597" y="858600"/>
                  <a:pt x="302703" y="855920"/>
                </a:cubicBezTo>
                <a:cubicBezTo>
                  <a:pt x="275274" y="852600"/>
                  <a:pt x="248091" y="848040"/>
                  <a:pt x="221195" y="841640"/>
                </a:cubicBezTo>
                <a:cubicBezTo>
                  <a:pt x="188354" y="833760"/>
                  <a:pt x="156456" y="823280"/>
                  <a:pt x="126198" y="808040"/>
                </a:cubicBezTo>
                <a:cubicBezTo>
                  <a:pt x="101147" y="795400"/>
                  <a:pt x="78146" y="779840"/>
                  <a:pt x="58343" y="759800"/>
                </a:cubicBezTo>
                <a:cubicBezTo>
                  <a:pt x="30873" y="731960"/>
                  <a:pt x="13366" y="698760"/>
                  <a:pt x="5289" y="660520"/>
                </a:cubicBezTo>
                <a:cubicBezTo>
                  <a:pt x="2542" y="647640"/>
                  <a:pt x="697" y="634640"/>
                  <a:pt x="656" y="621440"/>
                </a:cubicBezTo>
                <a:cubicBezTo>
                  <a:pt x="656" y="619600"/>
                  <a:pt x="246" y="617800"/>
                  <a:pt x="0" y="615960"/>
                </a:cubicBezTo>
                <a:lnTo>
                  <a:pt x="0" y="599600"/>
                </a:lnTo>
                <a:cubicBezTo>
                  <a:pt x="205" y="598160"/>
                  <a:pt x="574" y="596720"/>
                  <a:pt x="615" y="595240"/>
                </a:cubicBezTo>
                <a:cubicBezTo>
                  <a:pt x="1107" y="566160"/>
                  <a:pt x="6519" y="537800"/>
                  <a:pt x="13776" y="509760"/>
                </a:cubicBezTo>
                <a:cubicBezTo>
                  <a:pt x="24969" y="466280"/>
                  <a:pt x="41164" y="424600"/>
                  <a:pt x="60352" y="384040"/>
                </a:cubicBezTo>
                <a:cubicBezTo>
                  <a:pt x="96186" y="308280"/>
                  <a:pt x="138293" y="236240"/>
                  <a:pt x="188395" y="169000"/>
                </a:cubicBezTo>
                <a:cubicBezTo>
                  <a:pt x="210043" y="139920"/>
                  <a:pt x="233618" y="112440"/>
                  <a:pt x="259899" y="87400"/>
                </a:cubicBezTo>
                <a:cubicBezTo>
                  <a:pt x="284130" y="64280"/>
                  <a:pt x="310288" y="43720"/>
                  <a:pt x="339849" y="27840"/>
                </a:cubicBezTo>
                <a:cubicBezTo>
                  <a:pt x="362850" y="15480"/>
                  <a:pt x="387040" y="6600"/>
                  <a:pt x="412911" y="2720"/>
                </a:cubicBezTo>
                <a:cubicBezTo>
                  <a:pt x="419389" y="1720"/>
                  <a:pt x="425949" y="1320"/>
                  <a:pt x="432468" y="600"/>
                </a:cubicBezTo>
                <a:cubicBezTo>
                  <a:pt x="433575" y="520"/>
                  <a:pt x="434641" y="200"/>
                  <a:pt x="435748" y="0"/>
                </a:cubicBezTo>
                <a:close/>
              </a:path>
            </a:pathLst>
          </a:custGeom>
          <a:ln>
            <a:solidFill>
              <a:schemeClr val="accent1"/>
            </a:solidFill>
          </a:ln>
        </p:spPr>
        <p:txBody>
          <a:bodyPr wrap="square">
            <a:noAutofit/>
          </a:bodyPr>
          <a:lstStyle>
            <a:lvl1pPr>
              <a:defRPr sz="1400"/>
            </a:lvl1pPr>
          </a:lstStyle>
          <a:p>
            <a:r>
              <a:rPr lang="en-US"/>
              <a:t>Click icon to add picture</a:t>
            </a:r>
            <a:endParaRPr lang="en-IN"/>
          </a:p>
        </p:txBody>
      </p:sp>
      <p:sp>
        <p:nvSpPr>
          <p:cNvPr id="79" name="Picture Placeholder 78">
            <a:extLst>
              <a:ext uri="{FF2B5EF4-FFF2-40B4-BE49-F238E27FC236}">
                <a16:creationId xmlns:a16="http://schemas.microsoft.com/office/drawing/2014/main" id="{5E04DF38-BEDA-4381-B869-F27D50EBEF28}"/>
              </a:ext>
            </a:extLst>
          </p:cNvPr>
          <p:cNvSpPr>
            <a:spLocks noGrp="1"/>
          </p:cNvSpPr>
          <p:nvPr>
            <p:ph type="pic" sz="quarter" idx="90"/>
          </p:nvPr>
        </p:nvSpPr>
        <p:spPr>
          <a:xfrm>
            <a:off x="6940583" y="1410881"/>
            <a:ext cx="885600" cy="864000"/>
          </a:xfrm>
          <a:custGeom>
            <a:avLst/>
            <a:gdLst>
              <a:gd name="connsiteX0" fmla="*/ 435748 w 885600"/>
              <a:gd name="connsiteY0" fmla="*/ 0 h 864000"/>
              <a:gd name="connsiteX1" fmla="*/ 449114 w 885600"/>
              <a:gd name="connsiteY1" fmla="*/ 0 h 864000"/>
              <a:gd name="connsiteX2" fmla="*/ 460512 w 885600"/>
              <a:gd name="connsiteY2" fmla="*/ 1280 h 864000"/>
              <a:gd name="connsiteX3" fmla="*/ 526973 w 885600"/>
              <a:gd name="connsiteY3" fmla="*/ 19160 h 864000"/>
              <a:gd name="connsiteX4" fmla="*/ 598190 w 885600"/>
              <a:gd name="connsiteY4" fmla="*/ 63960 h 864000"/>
              <a:gd name="connsiteX5" fmla="*/ 672236 w 885600"/>
              <a:gd name="connsiteY5" fmla="*/ 138600 h 864000"/>
              <a:gd name="connsiteX6" fmla="*/ 761124 w 885600"/>
              <a:gd name="connsiteY6" fmla="*/ 266040 h 864000"/>
              <a:gd name="connsiteX7" fmla="*/ 835375 w 885600"/>
              <a:gd name="connsiteY7" fmla="*/ 408480 h 864000"/>
              <a:gd name="connsiteX8" fmla="*/ 871783 w 885600"/>
              <a:gd name="connsiteY8" fmla="*/ 512640 h 864000"/>
              <a:gd name="connsiteX9" fmla="*/ 884493 w 885600"/>
              <a:gd name="connsiteY9" fmla="*/ 592640 h 864000"/>
              <a:gd name="connsiteX10" fmla="*/ 885600 w 885600"/>
              <a:gd name="connsiteY10" fmla="*/ 599600 h 864000"/>
              <a:gd name="connsiteX11" fmla="*/ 885600 w 885600"/>
              <a:gd name="connsiteY11" fmla="*/ 616720 h 864000"/>
              <a:gd name="connsiteX12" fmla="*/ 884206 w 885600"/>
              <a:gd name="connsiteY12" fmla="*/ 627360 h 864000"/>
              <a:gd name="connsiteX13" fmla="*/ 875555 w 885600"/>
              <a:gd name="connsiteY13" fmla="*/ 676720 h 864000"/>
              <a:gd name="connsiteX14" fmla="*/ 805896 w 885600"/>
              <a:gd name="connsiteY14" fmla="*/ 778440 h 864000"/>
              <a:gd name="connsiteX15" fmla="*/ 728611 w 885600"/>
              <a:gd name="connsiteY15" fmla="*/ 821600 h 864000"/>
              <a:gd name="connsiteX16" fmla="*/ 636484 w 885600"/>
              <a:gd name="connsiteY16" fmla="*/ 847600 h 864000"/>
              <a:gd name="connsiteX17" fmla="*/ 536321 w 885600"/>
              <a:gd name="connsiteY17" fmla="*/ 860400 h 864000"/>
              <a:gd name="connsiteX18" fmla="*/ 453173 w 885600"/>
              <a:gd name="connsiteY18" fmla="*/ 863600 h 864000"/>
              <a:gd name="connsiteX19" fmla="*/ 448376 w 885600"/>
              <a:gd name="connsiteY19" fmla="*/ 864000 h 864000"/>
              <a:gd name="connsiteX20" fmla="*/ 437224 w 885600"/>
              <a:gd name="connsiteY20" fmla="*/ 864000 h 864000"/>
              <a:gd name="connsiteX21" fmla="*/ 433903 w 885600"/>
              <a:gd name="connsiteY21" fmla="*/ 863600 h 864000"/>
              <a:gd name="connsiteX22" fmla="*/ 368549 w 885600"/>
              <a:gd name="connsiteY22" fmla="*/ 861600 h 864000"/>
              <a:gd name="connsiteX23" fmla="*/ 302703 w 885600"/>
              <a:gd name="connsiteY23" fmla="*/ 855920 h 864000"/>
              <a:gd name="connsiteX24" fmla="*/ 221195 w 885600"/>
              <a:gd name="connsiteY24" fmla="*/ 841640 h 864000"/>
              <a:gd name="connsiteX25" fmla="*/ 126198 w 885600"/>
              <a:gd name="connsiteY25" fmla="*/ 808040 h 864000"/>
              <a:gd name="connsiteX26" fmla="*/ 58343 w 885600"/>
              <a:gd name="connsiteY26" fmla="*/ 759800 h 864000"/>
              <a:gd name="connsiteX27" fmla="*/ 5289 w 885600"/>
              <a:gd name="connsiteY27" fmla="*/ 660520 h 864000"/>
              <a:gd name="connsiteX28" fmla="*/ 656 w 885600"/>
              <a:gd name="connsiteY28" fmla="*/ 621440 h 864000"/>
              <a:gd name="connsiteX29" fmla="*/ 0 w 885600"/>
              <a:gd name="connsiteY29" fmla="*/ 615960 h 864000"/>
              <a:gd name="connsiteX30" fmla="*/ 0 w 885600"/>
              <a:gd name="connsiteY30" fmla="*/ 599600 h 864000"/>
              <a:gd name="connsiteX31" fmla="*/ 615 w 885600"/>
              <a:gd name="connsiteY31" fmla="*/ 595240 h 864000"/>
              <a:gd name="connsiteX32" fmla="*/ 13776 w 885600"/>
              <a:gd name="connsiteY32" fmla="*/ 509760 h 864000"/>
              <a:gd name="connsiteX33" fmla="*/ 60352 w 885600"/>
              <a:gd name="connsiteY33" fmla="*/ 384040 h 864000"/>
              <a:gd name="connsiteX34" fmla="*/ 188395 w 885600"/>
              <a:gd name="connsiteY34" fmla="*/ 169000 h 864000"/>
              <a:gd name="connsiteX35" fmla="*/ 259899 w 885600"/>
              <a:gd name="connsiteY35" fmla="*/ 87400 h 864000"/>
              <a:gd name="connsiteX36" fmla="*/ 339849 w 885600"/>
              <a:gd name="connsiteY36" fmla="*/ 27840 h 864000"/>
              <a:gd name="connsiteX37" fmla="*/ 412911 w 885600"/>
              <a:gd name="connsiteY37" fmla="*/ 2720 h 864000"/>
              <a:gd name="connsiteX38" fmla="*/ 432468 w 885600"/>
              <a:gd name="connsiteY38" fmla="*/ 600 h 864000"/>
              <a:gd name="connsiteX39" fmla="*/ 435748 w 885600"/>
              <a:gd name="connsiteY39" fmla="*/ 0 h 86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885600" h="864000">
                <a:moveTo>
                  <a:pt x="435748" y="0"/>
                </a:moveTo>
                <a:lnTo>
                  <a:pt x="449114" y="0"/>
                </a:lnTo>
                <a:cubicBezTo>
                  <a:pt x="452927" y="440"/>
                  <a:pt x="456699" y="920"/>
                  <a:pt x="460512" y="1280"/>
                </a:cubicBezTo>
                <a:cubicBezTo>
                  <a:pt x="483677" y="3480"/>
                  <a:pt x="505735" y="9760"/>
                  <a:pt x="526973" y="19160"/>
                </a:cubicBezTo>
                <a:cubicBezTo>
                  <a:pt x="552844" y="30640"/>
                  <a:pt x="576296" y="46080"/>
                  <a:pt x="598190" y="63960"/>
                </a:cubicBezTo>
                <a:cubicBezTo>
                  <a:pt x="625496" y="86200"/>
                  <a:pt x="649727" y="111560"/>
                  <a:pt x="672236" y="138600"/>
                </a:cubicBezTo>
                <a:cubicBezTo>
                  <a:pt x="705446" y="178560"/>
                  <a:pt x="734392" y="221520"/>
                  <a:pt x="761124" y="266040"/>
                </a:cubicBezTo>
                <a:cubicBezTo>
                  <a:pt x="788717" y="312040"/>
                  <a:pt x="814014" y="359240"/>
                  <a:pt x="835375" y="408480"/>
                </a:cubicBezTo>
                <a:cubicBezTo>
                  <a:pt x="850094" y="442280"/>
                  <a:pt x="862681" y="476880"/>
                  <a:pt x="871783" y="512640"/>
                </a:cubicBezTo>
                <a:cubicBezTo>
                  <a:pt x="878466" y="538920"/>
                  <a:pt x="883058" y="565560"/>
                  <a:pt x="884493" y="592640"/>
                </a:cubicBezTo>
                <a:cubicBezTo>
                  <a:pt x="884616" y="595000"/>
                  <a:pt x="885231" y="597280"/>
                  <a:pt x="885600" y="599600"/>
                </a:cubicBezTo>
                <a:lnTo>
                  <a:pt x="885600" y="616720"/>
                </a:lnTo>
                <a:cubicBezTo>
                  <a:pt x="885108" y="620280"/>
                  <a:pt x="884452" y="623800"/>
                  <a:pt x="884206" y="627360"/>
                </a:cubicBezTo>
                <a:cubicBezTo>
                  <a:pt x="883058" y="644120"/>
                  <a:pt x="880270" y="660600"/>
                  <a:pt x="875555" y="676720"/>
                </a:cubicBezTo>
                <a:cubicBezTo>
                  <a:pt x="863419" y="718280"/>
                  <a:pt x="839639" y="751800"/>
                  <a:pt x="805896" y="778440"/>
                </a:cubicBezTo>
                <a:cubicBezTo>
                  <a:pt x="782403" y="796960"/>
                  <a:pt x="756286" y="810680"/>
                  <a:pt x="728611" y="821600"/>
                </a:cubicBezTo>
                <a:cubicBezTo>
                  <a:pt x="698763" y="833360"/>
                  <a:pt x="667931" y="841520"/>
                  <a:pt x="636484" y="847600"/>
                </a:cubicBezTo>
                <a:cubicBezTo>
                  <a:pt x="603397" y="853960"/>
                  <a:pt x="569941" y="857920"/>
                  <a:pt x="536321" y="860400"/>
                </a:cubicBezTo>
                <a:cubicBezTo>
                  <a:pt x="508646" y="862400"/>
                  <a:pt x="480889" y="863320"/>
                  <a:pt x="453173" y="863600"/>
                </a:cubicBezTo>
                <a:cubicBezTo>
                  <a:pt x="451574" y="863640"/>
                  <a:pt x="449975" y="863880"/>
                  <a:pt x="448376" y="864000"/>
                </a:cubicBezTo>
                <a:lnTo>
                  <a:pt x="437224" y="864000"/>
                </a:lnTo>
                <a:cubicBezTo>
                  <a:pt x="436117" y="863880"/>
                  <a:pt x="435010" y="863640"/>
                  <a:pt x="433903" y="863600"/>
                </a:cubicBezTo>
                <a:cubicBezTo>
                  <a:pt x="412132" y="862960"/>
                  <a:pt x="390361" y="862600"/>
                  <a:pt x="368549" y="861600"/>
                </a:cubicBezTo>
                <a:cubicBezTo>
                  <a:pt x="346573" y="860640"/>
                  <a:pt x="324597" y="858600"/>
                  <a:pt x="302703" y="855920"/>
                </a:cubicBezTo>
                <a:cubicBezTo>
                  <a:pt x="275274" y="852600"/>
                  <a:pt x="248091" y="848040"/>
                  <a:pt x="221195" y="841640"/>
                </a:cubicBezTo>
                <a:cubicBezTo>
                  <a:pt x="188354" y="833760"/>
                  <a:pt x="156456" y="823280"/>
                  <a:pt x="126198" y="808040"/>
                </a:cubicBezTo>
                <a:cubicBezTo>
                  <a:pt x="101147" y="795400"/>
                  <a:pt x="78146" y="779840"/>
                  <a:pt x="58343" y="759800"/>
                </a:cubicBezTo>
                <a:cubicBezTo>
                  <a:pt x="30873" y="731960"/>
                  <a:pt x="13366" y="698760"/>
                  <a:pt x="5289" y="660520"/>
                </a:cubicBezTo>
                <a:cubicBezTo>
                  <a:pt x="2542" y="647640"/>
                  <a:pt x="697" y="634640"/>
                  <a:pt x="656" y="621440"/>
                </a:cubicBezTo>
                <a:cubicBezTo>
                  <a:pt x="656" y="619600"/>
                  <a:pt x="246" y="617800"/>
                  <a:pt x="0" y="615960"/>
                </a:cubicBezTo>
                <a:lnTo>
                  <a:pt x="0" y="599600"/>
                </a:lnTo>
                <a:cubicBezTo>
                  <a:pt x="205" y="598160"/>
                  <a:pt x="574" y="596720"/>
                  <a:pt x="615" y="595240"/>
                </a:cubicBezTo>
                <a:cubicBezTo>
                  <a:pt x="1107" y="566160"/>
                  <a:pt x="6519" y="537800"/>
                  <a:pt x="13776" y="509760"/>
                </a:cubicBezTo>
                <a:cubicBezTo>
                  <a:pt x="24969" y="466280"/>
                  <a:pt x="41164" y="424600"/>
                  <a:pt x="60352" y="384040"/>
                </a:cubicBezTo>
                <a:cubicBezTo>
                  <a:pt x="96186" y="308280"/>
                  <a:pt x="138293" y="236240"/>
                  <a:pt x="188395" y="169000"/>
                </a:cubicBezTo>
                <a:cubicBezTo>
                  <a:pt x="210043" y="139920"/>
                  <a:pt x="233618" y="112440"/>
                  <a:pt x="259899" y="87400"/>
                </a:cubicBezTo>
                <a:cubicBezTo>
                  <a:pt x="284130" y="64280"/>
                  <a:pt x="310288" y="43720"/>
                  <a:pt x="339849" y="27840"/>
                </a:cubicBezTo>
                <a:cubicBezTo>
                  <a:pt x="362850" y="15480"/>
                  <a:pt x="387040" y="6600"/>
                  <a:pt x="412911" y="2720"/>
                </a:cubicBezTo>
                <a:cubicBezTo>
                  <a:pt x="419389" y="1720"/>
                  <a:pt x="425949" y="1320"/>
                  <a:pt x="432468" y="600"/>
                </a:cubicBezTo>
                <a:cubicBezTo>
                  <a:pt x="433575" y="520"/>
                  <a:pt x="434641" y="200"/>
                  <a:pt x="435748" y="0"/>
                </a:cubicBezTo>
                <a:close/>
              </a:path>
            </a:pathLst>
          </a:custGeom>
          <a:ln>
            <a:solidFill>
              <a:schemeClr val="accent1"/>
            </a:solidFill>
          </a:ln>
        </p:spPr>
        <p:txBody>
          <a:bodyPr wrap="square">
            <a:noAutofit/>
          </a:bodyPr>
          <a:lstStyle>
            <a:lvl1pPr>
              <a:defRPr sz="1400"/>
            </a:lvl1pPr>
          </a:lstStyle>
          <a:p>
            <a:r>
              <a:rPr lang="en-US"/>
              <a:t>Click icon to add picture</a:t>
            </a:r>
            <a:endParaRPr lang="en-IN"/>
          </a:p>
        </p:txBody>
      </p:sp>
      <p:sp>
        <p:nvSpPr>
          <p:cNvPr id="80" name="Picture Placeholder 79">
            <a:extLst>
              <a:ext uri="{FF2B5EF4-FFF2-40B4-BE49-F238E27FC236}">
                <a16:creationId xmlns:a16="http://schemas.microsoft.com/office/drawing/2014/main" id="{9F69AE5C-FC03-4B29-B2AB-32116F4E89FF}"/>
              </a:ext>
            </a:extLst>
          </p:cNvPr>
          <p:cNvSpPr>
            <a:spLocks noGrp="1"/>
          </p:cNvSpPr>
          <p:nvPr>
            <p:ph type="pic" sz="quarter" idx="91"/>
          </p:nvPr>
        </p:nvSpPr>
        <p:spPr>
          <a:xfrm>
            <a:off x="6940583" y="3121390"/>
            <a:ext cx="885600" cy="864000"/>
          </a:xfrm>
          <a:custGeom>
            <a:avLst/>
            <a:gdLst>
              <a:gd name="connsiteX0" fmla="*/ 435748 w 885600"/>
              <a:gd name="connsiteY0" fmla="*/ 0 h 864000"/>
              <a:gd name="connsiteX1" fmla="*/ 449114 w 885600"/>
              <a:gd name="connsiteY1" fmla="*/ 0 h 864000"/>
              <a:gd name="connsiteX2" fmla="*/ 460512 w 885600"/>
              <a:gd name="connsiteY2" fmla="*/ 1280 h 864000"/>
              <a:gd name="connsiteX3" fmla="*/ 526973 w 885600"/>
              <a:gd name="connsiteY3" fmla="*/ 19160 h 864000"/>
              <a:gd name="connsiteX4" fmla="*/ 598190 w 885600"/>
              <a:gd name="connsiteY4" fmla="*/ 63960 h 864000"/>
              <a:gd name="connsiteX5" fmla="*/ 672236 w 885600"/>
              <a:gd name="connsiteY5" fmla="*/ 138600 h 864000"/>
              <a:gd name="connsiteX6" fmla="*/ 761124 w 885600"/>
              <a:gd name="connsiteY6" fmla="*/ 266040 h 864000"/>
              <a:gd name="connsiteX7" fmla="*/ 835375 w 885600"/>
              <a:gd name="connsiteY7" fmla="*/ 408480 h 864000"/>
              <a:gd name="connsiteX8" fmla="*/ 871783 w 885600"/>
              <a:gd name="connsiteY8" fmla="*/ 512640 h 864000"/>
              <a:gd name="connsiteX9" fmla="*/ 884493 w 885600"/>
              <a:gd name="connsiteY9" fmla="*/ 592640 h 864000"/>
              <a:gd name="connsiteX10" fmla="*/ 885600 w 885600"/>
              <a:gd name="connsiteY10" fmla="*/ 599600 h 864000"/>
              <a:gd name="connsiteX11" fmla="*/ 885600 w 885600"/>
              <a:gd name="connsiteY11" fmla="*/ 616720 h 864000"/>
              <a:gd name="connsiteX12" fmla="*/ 884206 w 885600"/>
              <a:gd name="connsiteY12" fmla="*/ 627360 h 864000"/>
              <a:gd name="connsiteX13" fmla="*/ 875555 w 885600"/>
              <a:gd name="connsiteY13" fmla="*/ 676720 h 864000"/>
              <a:gd name="connsiteX14" fmla="*/ 805896 w 885600"/>
              <a:gd name="connsiteY14" fmla="*/ 778440 h 864000"/>
              <a:gd name="connsiteX15" fmla="*/ 728611 w 885600"/>
              <a:gd name="connsiteY15" fmla="*/ 821600 h 864000"/>
              <a:gd name="connsiteX16" fmla="*/ 636484 w 885600"/>
              <a:gd name="connsiteY16" fmla="*/ 847600 h 864000"/>
              <a:gd name="connsiteX17" fmla="*/ 536321 w 885600"/>
              <a:gd name="connsiteY17" fmla="*/ 860400 h 864000"/>
              <a:gd name="connsiteX18" fmla="*/ 453173 w 885600"/>
              <a:gd name="connsiteY18" fmla="*/ 863600 h 864000"/>
              <a:gd name="connsiteX19" fmla="*/ 448376 w 885600"/>
              <a:gd name="connsiteY19" fmla="*/ 864000 h 864000"/>
              <a:gd name="connsiteX20" fmla="*/ 437224 w 885600"/>
              <a:gd name="connsiteY20" fmla="*/ 864000 h 864000"/>
              <a:gd name="connsiteX21" fmla="*/ 433903 w 885600"/>
              <a:gd name="connsiteY21" fmla="*/ 863600 h 864000"/>
              <a:gd name="connsiteX22" fmla="*/ 368549 w 885600"/>
              <a:gd name="connsiteY22" fmla="*/ 861600 h 864000"/>
              <a:gd name="connsiteX23" fmla="*/ 302703 w 885600"/>
              <a:gd name="connsiteY23" fmla="*/ 855920 h 864000"/>
              <a:gd name="connsiteX24" fmla="*/ 221195 w 885600"/>
              <a:gd name="connsiteY24" fmla="*/ 841640 h 864000"/>
              <a:gd name="connsiteX25" fmla="*/ 126198 w 885600"/>
              <a:gd name="connsiteY25" fmla="*/ 808040 h 864000"/>
              <a:gd name="connsiteX26" fmla="*/ 58343 w 885600"/>
              <a:gd name="connsiteY26" fmla="*/ 759800 h 864000"/>
              <a:gd name="connsiteX27" fmla="*/ 5289 w 885600"/>
              <a:gd name="connsiteY27" fmla="*/ 660520 h 864000"/>
              <a:gd name="connsiteX28" fmla="*/ 656 w 885600"/>
              <a:gd name="connsiteY28" fmla="*/ 621440 h 864000"/>
              <a:gd name="connsiteX29" fmla="*/ 0 w 885600"/>
              <a:gd name="connsiteY29" fmla="*/ 615960 h 864000"/>
              <a:gd name="connsiteX30" fmla="*/ 0 w 885600"/>
              <a:gd name="connsiteY30" fmla="*/ 599600 h 864000"/>
              <a:gd name="connsiteX31" fmla="*/ 615 w 885600"/>
              <a:gd name="connsiteY31" fmla="*/ 595240 h 864000"/>
              <a:gd name="connsiteX32" fmla="*/ 13776 w 885600"/>
              <a:gd name="connsiteY32" fmla="*/ 509760 h 864000"/>
              <a:gd name="connsiteX33" fmla="*/ 60352 w 885600"/>
              <a:gd name="connsiteY33" fmla="*/ 384040 h 864000"/>
              <a:gd name="connsiteX34" fmla="*/ 188395 w 885600"/>
              <a:gd name="connsiteY34" fmla="*/ 169000 h 864000"/>
              <a:gd name="connsiteX35" fmla="*/ 259899 w 885600"/>
              <a:gd name="connsiteY35" fmla="*/ 87400 h 864000"/>
              <a:gd name="connsiteX36" fmla="*/ 339849 w 885600"/>
              <a:gd name="connsiteY36" fmla="*/ 27840 h 864000"/>
              <a:gd name="connsiteX37" fmla="*/ 412911 w 885600"/>
              <a:gd name="connsiteY37" fmla="*/ 2720 h 864000"/>
              <a:gd name="connsiteX38" fmla="*/ 432468 w 885600"/>
              <a:gd name="connsiteY38" fmla="*/ 600 h 864000"/>
              <a:gd name="connsiteX39" fmla="*/ 435748 w 885600"/>
              <a:gd name="connsiteY39" fmla="*/ 0 h 86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885600" h="864000">
                <a:moveTo>
                  <a:pt x="435748" y="0"/>
                </a:moveTo>
                <a:lnTo>
                  <a:pt x="449114" y="0"/>
                </a:lnTo>
                <a:cubicBezTo>
                  <a:pt x="452927" y="440"/>
                  <a:pt x="456699" y="920"/>
                  <a:pt x="460512" y="1280"/>
                </a:cubicBezTo>
                <a:cubicBezTo>
                  <a:pt x="483677" y="3480"/>
                  <a:pt x="505735" y="9760"/>
                  <a:pt x="526973" y="19160"/>
                </a:cubicBezTo>
                <a:cubicBezTo>
                  <a:pt x="552844" y="30640"/>
                  <a:pt x="576296" y="46080"/>
                  <a:pt x="598190" y="63960"/>
                </a:cubicBezTo>
                <a:cubicBezTo>
                  <a:pt x="625496" y="86200"/>
                  <a:pt x="649727" y="111560"/>
                  <a:pt x="672236" y="138600"/>
                </a:cubicBezTo>
                <a:cubicBezTo>
                  <a:pt x="705446" y="178560"/>
                  <a:pt x="734392" y="221520"/>
                  <a:pt x="761124" y="266040"/>
                </a:cubicBezTo>
                <a:cubicBezTo>
                  <a:pt x="788717" y="312040"/>
                  <a:pt x="814014" y="359240"/>
                  <a:pt x="835375" y="408480"/>
                </a:cubicBezTo>
                <a:cubicBezTo>
                  <a:pt x="850094" y="442280"/>
                  <a:pt x="862681" y="476880"/>
                  <a:pt x="871783" y="512640"/>
                </a:cubicBezTo>
                <a:cubicBezTo>
                  <a:pt x="878466" y="538920"/>
                  <a:pt x="883058" y="565560"/>
                  <a:pt x="884493" y="592640"/>
                </a:cubicBezTo>
                <a:cubicBezTo>
                  <a:pt x="884616" y="595000"/>
                  <a:pt x="885231" y="597280"/>
                  <a:pt x="885600" y="599600"/>
                </a:cubicBezTo>
                <a:lnTo>
                  <a:pt x="885600" y="616720"/>
                </a:lnTo>
                <a:cubicBezTo>
                  <a:pt x="885108" y="620280"/>
                  <a:pt x="884452" y="623800"/>
                  <a:pt x="884206" y="627360"/>
                </a:cubicBezTo>
                <a:cubicBezTo>
                  <a:pt x="883058" y="644120"/>
                  <a:pt x="880270" y="660600"/>
                  <a:pt x="875555" y="676720"/>
                </a:cubicBezTo>
                <a:cubicBezTo>
                  <a:pt x="863419" y="718280"/>
                  <a:pt x="839639" y="751800"/>
                  <a:pt x="805896" y="778440"/>
                </a:cubicBezTo>
                <a:cubicBezTo>
                  <a:pt x="782403" y="796960"/>
                  <a:pt x="756286" y="810680"/>
                  <a:pt x="728611" y="821600"/>
                </a:cubicBezTo>
                <a:cubicBezTo>
                  <a:pt x="698763" y="833360"/>
                  <a:pt x="667931" y="841520"/>
                  <a:pt x="636484" y="847600"/>
                </a:cubicBezTo>
                <a:cubicBezTo>
                  <a:pt x="603397" y="853960"/>
                  <a:pt x="569941" y="857920"/>
                  <a:pt x="536321" y="860400"/>
                </a:cubicBezTo>
                <a:cubicBezTo>
                  <a:pt x="508646" y="862400"/>
                  <a:pt x="480889" y="863320"/>
                  <a:pt x="453173" y="863600"/>
                </a:cubicBezTo>
                <a:cubicBezTo>
                  <a:pt x="451574" y="863640"/>
                  <a:pt x="449975" y="863880"/>
                  <a:pt x="448376" y="864000"/>
                </a:cubicBezTo>
                <a:lnTo>
                  <a:pt x="437224" y="864000"/>
                </a:lnTo>
                <a:cubicBezTo>
                  <a:pt x="436117" y="863880"/>
                  <a:pt x="435010" y="863640"/>
                  <a:pt x="433903" y="863600"/>
                </a:cubicBezTo>
                <a:cubicBezTo>
                  <a:pt x="412132" y="862960"/>
                  <a:pt x="390361" y="862600"/>
                  <a:pt x="368549" y="861600"/>
                </a:cubicBezTo>
                <a:cubicBezTo>
                  <a:pt x="346573" y="860640"/>
                  <a:pt x="324597" y="858600"/>
                  <a:pt x="302703" y="855920"/>
                </a:cubicBezTo>
                <a:cubicBezTo>
                  <a:pt x="275274" y="852600"/>
                  <a:pt x="248091" y="848040"/>
                  <a:pt x="221195" y="841640"/>
                </a:cubicBezTo>
                <a:cubicBezTo>
                  <a:pt x="188354" y="833760"/>
                  <a:pt x="156456" y="823280"/>
                  <a:pt x="126198" y="808040"/>
                </a:cubicBezTo>
                <a:cubicBezTo>
                  <a:pt x="101147" y="795400"/>
                  <a:pt x="78146" y="779840"/>
                  <a:pt x="58343" y="759800"/>
                </a:cubicBezTo>
                <a:cubicBezTo>
                  <a:pt x="30873" y="731960"/>
                  <a:pt x="13366" y="698760"/>
                  <a:pt x="5289" y="660520"/>
                </a:cubicBezTo>
                <a:cubicBezTo>
                  <a:pt x="2542" y="647640"/>
                  <a:pt x="697" y="634640"/>
                  <a:pt x="656" y="621440"/>
                </a:cubicBezTo>
                <a:cubicBezTo>
                  <a:pt x="656" y="619600"/>
                  <a:pt x="246" y="617800"/>
                  <a:pt x="0" y="615960"/>
                </a:cubicBezTo>
                <a:lnTo>
                  <a:pt x="0" y="599600"/>
                </a:lnTo>
                <a:cubicBezTo>
                  <a:pt x="205" y="598160"/>
                  <a:pt x="574" y="596720"/>
                  <a:pt x="615" y="595240"/>
                </a:cubicBezTo>
                <a:cubicBezTo>
                  <a:pt x="1107" y="566160"/>
                  <a:pt x="6519" y="537800"/>
                  <a:pt x="13776" y="509760"/>
                </a:cubicBezTo>
                <a:cubicBezTo>
                  <a:pt x="24969" y="466280"/>
                  <a:pt x="41164" y="424600"/>
                  <a:pt x="60352" y="384040"/>
                </a:cubicBezTo>
                <a:cubicBezTo>
                  <a:pt x="96186" y="308280"/>
                  <a:pt x="138293" y="236240"/>
                  <a:pt x="188395" y="169000"/>
                </a:cubicBezTo>
                <a:cubicBezTo>
                  <a:pt x="210043" y="139920"/>
                  <a:pt x="233618" y="112440"/>
                  <a:pt x="259899" y="87400"/>
                </a:cubicBezTo>
                <a:cubicBezTo>
                  <a:pt x="284130" y="64280"/>
                  <a:pt x="310288" y="43720"/>
                  <a:pt x="339849" y="27840"/>
                </a:cubicBezTo>
                <a:cubicBezTo>
                  <a:pt x="362850" y="15480"/>
                  <a:pt x="387040" y="6600"/>
                  <a:pt x="412911" y="2720"/>
                </a:cubicBezTo>
                <a:cubicBezTo>
                  <a:pt x="419389" y="1720"/>
                  <a:pt x="425949" y="1320"/>
                  <a:pt x="432468" y="600"/>
                </a:cubicBezTo>
                <a:cubicBezTo>
                  <a:pt x="433575" y="520"/>
                  <a:pt x="434641" y="200"/>
                  <a:pt x="435748" y="0"/>
                </a:cubicBezTo>
                <a:close/>
              </a:path>
            </a:pathLst>
          </a:custGeom>
          <a:ln>
            <a:solidFill>
              <a:schemeClr val="accent1"/>
            </a:solidFill>
          </a:ln>
        </p:spPr>
        <p:txBody>
          <a:bodyPr wrap="square">
            <a:noAutofit/>
          </a:bodyPr>
          <a:lstStyle>
            <a:lvl1pPr>
              <a:defRPr sz="1400"/>
            </a:lvl1pPr>
          </a:lstStyle>
          <a:p>
            <a:r>
              <a:rPr lang="en-US"/>
              <a:t>Click icon to add picture</a:t>
            </a:r>
            <a:endParaRPr lang="en-IN"/>
          </a:p>
        </p:txBody>
      </p:sp>
      <p:sp>
        <p:nvSpPr>
          <p:cNvPr id="81" name="Picture Placeholder 80">
            <a:extLst>
              <a:ext uri="{FF2B5EF4-FFF2-40B4-BE49-F238E27FC236}">
                <a16:creationId xmlns:a16="http://schemas.microsoft.com/office/drawing/2014/main" id="{D9A27492-B6CF-4D2A-9CFD-492A4CEBB91D}"/>
              </a:ext>
            </a:extLst>
          </p:cNvPr>
          <p:cNvSpPr>
            <a:spLocks noGrp="1"/>
          </p:cNvSpPr>
          <p:nvPr>
            <p:ph type="pic" sz="quarter" idx="92"/>
          </p:nvPr>
        </p:nvSpPr>
        <p:spPr>
          <a:xfrm>
            <a:off x="6940583" y="4795004"/>
            <a:ext cx="885600" cy="864000"/>
          </a:xfrm>
          <a:custGeom>
            <a:avLst/>
            <a:gdLst>
              <a:gd name="connsiteX0" fmla="*/ 435748 w 885600"/>
              <a:gd name="connsiteY0" fmla="*/ 0 h 864000"/>
              <a:gd name="connsiteX1" fmla="*/ 449114 w 885600"/>
              <a:gd name="connsiteY1" fmla="*/ 0 h 864000"/>
              <a:gd name="connsiteX2" fmla="*/ 460512 w 885600"/>
              <a:gd name="connsiteY2" fmla="*/ 1280 h 864000"/>
              <a:gd name="connsiteX3" fmla="*/ 526973 w 885600"/>
              <a:gd name="connsiteY3" fmla="*/ 19160 h 864000"/>
              <a:gd name="connsiteX4" fmla="*/ 598190 w 885600"/>
              <a:gd name="connsiteY4" fmla="*/ 63960 h 864000"/>
              <a:gd name="connsiteX5" fmla="*/ 672236 w 885600"/>
              <a:gd name="connsiteY5" fmla="*/ 138600 h 864000"/>
              <a:gd name="connsiteX6" fmla="*/ 761124 w 885600"/>
              <a:gd name="connsiteY6" fmla="*/ 266040 h 864000"/>
              <a:gd name="connsiteX7" fmla="*/ 835375 w 885600"/>
              <a:gd name="connsiteY7" fmla="*/ 408480 h 864000"/>
              <a:gd name="connsiteX8" fmla="*/ 871783 w 885600"/>
              <a:gd name="connsiteY8" fmla="*/ 512640 h 864000"/>
              <a:gd name="connsiteX9" fmla="*/ 884493 w 885600"/>
              <a:gd name="connsiteY9" fmla="*/ 592640 h 864000"/>
              <a:gd name="connsiteX10" fmla="*/ 885600 w 885600"/>
              <a:gd name="connsiteY10" fmla="*/ 599600 h 864000"/>
              <a:gd name="connsiteX11" fmla="*/ 885600 w 885600"/>
              <a:gd name="connsiteY11" fmla="*/ 616720 h 864000"/>
              <a:gd name="connsiteX12" fmla="*/ 884206 w 885600"/>
              <a:gd name="connsiteY12" fmla="*/ 627360 h 864000"/>
              <a:gd name="connsiteX13" fmla="*/ 875555 w 885600"/>
              <a:gd name="connsiteY13" fmla="*/ 676720 h 864000"/>
              <a:gd name="connsiteX14" fmla="*/ 805896 w 885600"/>
              <a:gd name="connsiteY14" fmla="*/ 778440 h 864000"/>
              <a:gd name="connsiteX15" fmla="*/ 728611 w 885600"/>
              <a:gd name="connsiteY15" fmla="*/ 821600 h 864000"/>
              <a:gd name="connsiteX16" fmla="*/ 636484 w 885600"/>
              <a:gd name="connsiteY16" fmla="*/ 847600 h 864000"/>
              <a:gd name="connsiteX17" fmla="*/ 536321 w 885600"/>
              <a:gd name="connsiteY17" fmla="*/ 860400 h 864000"/>
              <a:gd name="connsiteX18" fmla="*/ 453173 w 885600"/>
              <a:gd name="connsiteY18" fmla="*/ 863600 h 864000"/>
              <a:gd name="connsiteX19" fmla="*/ 448376 w 885600"/>
              <a:gd name="connsiteY19" fmla="*/ 864000 h 864000"/>
              <a:gd name="connsiteX20" fmla="*/ 437224 w 885600"/>
              <a:gd name="connsiteY20" fmla="*/ 864000 h 864000"/>
              <a:gd name="connsiteX21" fmla="*/ 433903 w 885600"/>
              <a:gd name="connsiteY21" fmla="*/ 863600 h 864000"/>
              <a:gd name="connsiteX22" fmla="*/ 368549 w 885600"/>
              <a:gd name="connsiteY22" fmla="*/ 861600 h 864000"/>
              <a:gd name="connsiteX23" fmla="*/ 302703 w 885600"/>
              <a:gd name="connsiteY23" fmla="*/ 855920 h 864000"/>
              <a:gd name="connsiteX24" fmla="*/ 221195 w 885600"/>
              <a:gd name="connsiteY24" fmla="*/ 841640 h 864000"/>
              <a:gd name="connsiteX25" fmla="*/ 126198 w 885600"/>
              <a:gd name="connsiteY25" fmla="*/ 808040 h 864000"/>
              <a:gd name="connsiteX26" fmla="*/ 58343 w 885600"/>
              <a:gd name="connsiteY26" fmla="*/ 759800 h 864000"/>
              <a:gd name="connsiteX27" fmla="*/ 5289 w 885600"/>
              <a:gd name="connsiteY27" fmla="*/ 660520 h 864000"/>
              <a:gd name="connsiteX28" fmla="*/ 656 w 885600"/>
              <a:gd name="connsiteY28" fmla="*/ 621440 h 864000"/>
              <a:gd name="connsiteX29" fmla="*/ 0 w 885600"/>
              <a:gd name="connsiteY29" fmla="*/ 615960 h 864000"/>
              <a:gd name="connsiteX30" fmla="*/ 0 w 885600"/>
              <a:gd name="connsiteY30" fmla="*/ 599600 h 864000"/>
              <a:gd name="connsiteX31" fmla="*/ 615 w 885600"/>
              <a:gd name="connsiteY31" fmla="*/ 595240 h 864000"/>
              <a:gd name="connsiteX32" fmla="*/ 13776 w 885600"/>
              <a:gd name="connsiteY32" fmla="*/ 509760 h 864000"/>
              <a:gd name="connsiteX33" fmla="*/ 60352 w 885600"/>
              <a:gd name="connsiteY33" fmla="*/ 384040 h 864000"/>
              <a:gd name="connsiteX34" fmla="*/ 188395 w 885600"/>
              <a:gd name="connsiteY34" fmla="*/ 169000 h 864000"/>
              <a:gd name="connsiteX35" fmla="*/ 259899 w 885600"/>
              <a:gd name="connsiteY35" fmla="*/ 87400 h 864000"/>
              <a:gd name="connsiteX36" fmla="*/ 339849 w 885600"/>
              <a:gd name="connsiteY36" fmla="*/ 27840 h 864000"/>
              <a:gd name="connsiteX37" fmla="*/ 412911 w 885600"/>
              <a:gd name="connsiteY37" fmla="*/ 2720 h 864000"/>
              <a:gd name="connsiteX38" fmla="*/ 432468 w 885600"/>
              <a:gd name="connsiteY38" fmla="*/ 600 h 864000"/>
              <a:gd name="connsiteX39" fmla="*/ 435748 w 885600"/>
              <a:gd name="connsiteY39" fmla="*/ 0 h 86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885600" h="864000">
                <a:moveTo>
                  <a:pt x="435748" y="0"/>
                </a:moveTo>
                <a:lnTo>
                  <a:pt x="449114" y="0"/>
                </a:lnTo>
                <a:cubicBezTo>
                  <a:pt x="452927" y="440"/>
                  <a:pt x="456699" y="920"/>
                  <a:pt x="460512" y="1280"/>
                </a:cubicBezTo>
                <a:cubicBezTo>
                  <a:pt x="483677" y="3480"/>
                  <a:pt x="505735" y="9760"/>
                  <a:pt x="526973" y="19160"/>
                </a:cubicBezTo>
                <a:cubicBezTo>
                  <a:pt x="552844" y="30640"/>
                  <a:pt x="576296" y="46080"/>
                  <a:pt x="598190" y="63960"/>
                </a:cubicBezTo>
                <a:cubicBezTo>
                  <a:pt x="625496" y="86200"/>
                  <a:pt x="649727" y="111560"/>
                  <a:pt x="672236" y="138600"/>
                </a:cubicBezTo>
                <a:cubicBezTo>
                  <a:pt x="705446" y="178560"/>
                  <a:pt x="734392" y="221520"/>
                  <a:pt x="761124" y="266040"/>
                </a:cubicBezTo>
                <a:cubicBezTo>
                  <a:pt x="788717" y="312040"/>
                  <a:pt x="814014" y="359240"/>
                  <a:pt x="835375" y="408480"/>
                </a:cubicBezTo>
                <a:cubicBezTo>
                  <a:pt x="850094" y="442280"/>
                  <a:pt x="862681" y="476880"/>
                  <a:pt x="871783" y="512640"/>
                </a:cubicBezTo>
                <a:cubicBezTo>
                  <a:pt x="878466" y="538920"/>
                  <a:pt x="883058" y="565560"/>
                  <a:pt x="884493" y="592640"/>
                </a:cubicBezTo>
                <a:cubicBezTo>
                  <a:pt x="884616" y="595000"/>
                  <a:pt x="885231" y="597280"/>
                  <a:pt x="885600" y="599600"/>
                </a:cubicBezTo>
                <a:lnTo>
                  <a:pt x="885600" y="616720"/>
                </a:lnTo>
                <a:cubicBezTo>
                  <a:pt x="885108" y="620280"/>
                  <a:pt x="884452" y="623800"/>
                  <a:pt x="884206" y="627360"/>
                </a:cubicBezTo>
                <a:cubicBezTo>
                  <a:pt x="883058" y="644120"/>
                  <a:pt x="880270" y="660600"/>
                  <a:pt x="875555" y="676720"/>
                </a:cubicBezTo>
                <a:cubicBezTo>
                  <a:pt x="863419" y="718280"/>
                  <a:pt x="839639" y="751800"/>
                  <a:pt x="805896" y="778440"/>
                </a:cubicBezTo>
                <a:cubicBezTo>
                  <a:pt x="782403" y="796960"/>
                  <a:pt x="756286" y="810680"/>
                  <a:pt x="728611" y="821600"/>
                </a:cubicBezTo>
                <a:cubicBezTo>
                  <a:pt x="698763" y="833360"/>
                  <a:pt x="667931" y="841520"/>
                  <a:pt x="636484" y="847600"/>
                </a:cubicBezTo>
                <a:cubicBezTo>
                  <a:pt x="603397" y="853960"/>
                  <a:pt x="569941" y="857920"/>
                  <a:pt x="536321" y="860400"/>
                </a:cubicBezTo>
                <a:cubicBezTo>
                  <a:pt x="508646" y="862400"/>
                  <a:pt x="480889" y="863320"/>
                  <a:pt x="453173" y="863600"/>
                </a:cubicBezTo>
                <a:cubicBezTo>
                  <a:pt x="451574" y="863640"/>
                  <a:pt x="449975" y="863880"/>
                  <a:pt x="448376" y="864000"/>
                </a:cubicBezTo>
                <a:lnTo>
                  <a:pt x="437224" y="864000"/>
                </a:lnTo>
                <a:cubicBezTo>
                  <a:pt x="436117" y="863880"/>
                  <a:pt x="435010" y="863640"/>
                  <a:pt x="433903" y="863600"/>
                </a:cubicBezTo>
                <a:cubicBezTo>
                  <a:pt x="412132" y="862960"/>
                  <a:pt x="390361" y="862600"/>
                  <a:pt x="368549" y="861600"/>
                </a:cubicBezTo>
                <a:cubicBezTo>
                  <a:pt x="346573" y="860640"/>
                  <a:pt x="324597" y="858600"/>
                  <a:pt x="302703" y="855920"/>
                </a:cubicBezTo>
                <a:cubicBezTo>
                  <a:pt x="275274" y="852600"/>
                  <a:pt x="248091" y="848040"/>
                  <a:pt x="221195" y="841640"/>
                </a:cubicBezTo>
                <a:cubicBezTo>
                  <a:pt x="188354" y="833760"/>
                  <a:pt x="156456" y="823280"/>
                  <a:pt x="126198" y="808040"/>
                </a:cubicBezTo>
                <a:cubicBezTo>
                  <a:pt x="101147" y="795400"/>
                  <a:pt x="78146" y="779840"/>
                  <a:pt x="58343" y="759800"/>
                </a:cubicBezTo>
                <a:cubicBezTo>
                  <a:pt x="30873" y="731960"/>
                  <a:pt x="13366" y="698760"/>
                  <a:pt x="5289" y="660520"/>
                </a:cubicBezTo>
                <a:cubicBezTo>
                  <a:pt x="2542" y="647640"/>
                  <a:pt x="697" y="634640"/>
                  <a:pt x="656" y="621440"/>
                </a:cubicBezTo>
                <a:cubicBezTo>
                  <a:pt x="656" y="619600"/>
                  <a:pt x="246" y="617800"/>
                  <a:pt x="0" y="615960"/>
                </a:cubicBezTo>
                <a:lnTo>
                  <a:pt x="0" y="599600"/>
                </a:lnTo>
                <a:cubicBezTo>
                  <a:pt x="205" y="598160"/>
                  <a:pt x="574" y="596720"/>
                  <a:pt x="615" y="595240"/>
                </a:cubicBezTo>
                <a:cubicBezTo>
                  <a:pt x="1107" y="566160"/>
                  <a:pt x="6519" y="537800"/>
                  <a:pt x="13776" y="509760"/>
                </a:cubicBezTo>
                <a:cubicBezTo>
                  <a:pt x="24969" y="466280"/>
                  <a:pt x="41164" y="424600"/>
                  <a:pt x="60352" y="384040"/>
                </a:cubicBezTo>
                <a:cubicBezTo>
                  <a:pt x="96186" y="308280"/>
                  <a:pt x="138293" y="236240"/>
                  <a:pt x="188395" y="169000"/>
                </a:cubicBezTo>
                <a:cubicBezTo>
                  <a:pt x="210043" y="139920"/>
                  <a:pt x="233618" y="112440"/>
                  <a:pt x="259899" y="87400"/>
                </a:cubicBezTo>
                <a:cubicBezTo>
                  <a:pt x="284130" y="64280"/>
                  <a:pt x="310288" y="43720"/>
                  <a:pt x="339849" y="27840"/>
                </a:cubicBezTo>
                <a:cubicBezTo>
                  <a:pt x="362850" y="15480"/>
                  <a:pt x="387040" y="6600"/>
                  <a:pt x="412911" y="2720"/>
                </a:cubicBezTo>
                <a:cubicBezTo>
                  <a:pt x="419389" y="1720"/>
                  <a:pt x="425949" y="1320"/>
                  <a:pt x="432468" y="600"/>
                </a:cubicBezTo>
                <a:cubicBezTo>
                  <a:pt x="433575" y="520"/>
                  <a:pt x="434641" y="200"/>
                  <a:pt x="435748" y="0"/>
                </a:cubicBezTo>
                <a:close/>
              </a:path>
            </a:pathLst>
          </a:custGeom>
          <a:ln>
            <a:solidFill>
              <a:schemeClr val="accent1"/>
            </a:solidFill>
          </a:ln>
        </p:spPr>
        <p:txBody>
          <a:bodyPr wrap="square">
            <a:noAutofit/>
          </a:bodyPr>
          <a:lstStyle>
            <a:lvl1pPr>
              <a:defRPr sz="1400"/>
            </a:lvl1pPr>
          </a:lstStyle>
          <a:p>
            <a:r>
              <a:rPr lang="en-US"/>
              <a:t>Click icon to add picture</a:t>
            </a:r>
            <a:endParaRPr lang="en-IN"/>
          </a:p>
        </p:txBody>
      </p:sp>
      <p:sp>
        <p:nvSpPr>
          <p:cNvPr id="82" name="Picture Placeholder 81">
            <a:extLst>
              <a:ext uri="{FF2B5EF4-FFF2-40B4-BE49-F238E27FC236}">
                <a16:creationId xmlns:a16="http://schemas.microsoft.com/office/drawing/2014/main" id="{1028504E-1E28-4801-9A8E-858F3286B7EB}"/>
              </a:ext>
            </a:extLst>
          </p:cNvPr>
          <p:cNvSpPr>
            <a:spLocks noGrp="1"/>
          </p:cNvSpPr>
          <p:nvPr>
            <p:ph type="pic" sz="quarter" idx="93"/>
          </p:nvPr>
        </p:nvSpPr>
        <p:spPr>
          <a:xfrm>
            <a:off x="9514779" y="1410881"/>
            <a:ext cx="885600" cy="864000"/>
          </a:xfrm>
          <a:custGeom>
            <a:avLst/>
            <a:gdLst>
              <a:gd name="connsiteX0" fmla="*/ 435748 w 885600"/>
              <a:gd name="connsiteY0" fmla="*/ 0 h 864000"/>
              <a:gd name="connsiteX1" fmla="*/ 449114 w 885600"/>
              <a:gd name="connsiteY1" fmla="*/ 0 h 864000"/>
              <a:gd name="connsiteX2" fmla="*/ 460512 w 885600"/>
              <a:gd name="connsiteY2" fmla="*/ 1280 h 864000"/>
              <a:gd name="connsiteX3" fmla="*/ 526973 w 885600"/>
              <a:gd name="connsiteY3" fmla="*/ 19160 h 864000"/>
              <a:gd name="connsiteX4" fmla="*/ 598190 w 885600"/>
              <a:gd name="connsiteY4" fmla="*/ 63960 h 864000"/>
              <a:gd name="connsiteX5" fmla="*/ 672236 w 885600"/>
              <a:gd name="connsiteY5" fmla="*/ 138600 h 864000"/>
              <a:gd name="connsiteX6" fmla="*/ 761124 w 885600"/>
              <a:gd name="connsiteY6" fmla="*/ 266040 h 864000"/>
              <a:gd name="connsiteX7" fmla="*/ 835375 w 885600"/>
              <a:gd name="connsiteY7" fmla="*/ 408480 h 864000"/>
              <a:gd name="connsiteX8" fmla="*/ 871783 w 885600"/>
              <a:gd name="connsiteY8" fmla="*/ 512640 h 864000"/>
              <a:gd name="connsiteX9" fmla="*/ 884493 w 885600"/>
              <a:gd name="connsiteY9" fmla="*/ 592640 h 864000"/>
              <a:gd name="connsiteX10" fmla="*/ 885600 w 885600"/>
              <a:gd name="connsiteY10" fmla="*/ 599600 h 864000"/>
              <a:gd name="connsiteX11" fmla="*/ 885600 w 885600"/>
              <a:gd name="connsiteY11" fmla="*/ 616720 h 864000"/>
              <a:gd name="connsiteX12" fmla="*/ 884206 w 885600"/>
              <a:gd name="connsiteY12" fmla="*/ 627360 h 864000"/>
              <a:gd name="connsiteX13" fmla="*/ 875555 w 885600"/>
              <a:gd name="connsiteY13" fmla="*/ 676720 h 864000"/>
              <a:gd name="connsiteX14" fmla="*/ 805896 w 885600"/>
              <a:gd name="connsiteY14" fmla="*/ 778440 h 864000"/>
              <a:gd name="connsiteX15" fmla="*/ 728611 w 885600"/>
              <a:gd name="connsiteY15" fmla="*/ 821600 h 864000"/>
              <a:gd name="connsiteX16" fmla="*/ 636484 w 885600"/>
              <a:gd name="connsiteY16" fmla="*/ 847600 h 864000"/>
              <a:gd name="connsiteX17" fmla="*/ 536321 w 885600"/>
              <a:gd name="connsiteY17" fmla="*/ 860400 h 864000"/>
              <a:gd name="connsiteX18" fmla="*/ 453173 w 885600"/>
              <a:gd name="connsiteY18" fmla="*/ 863600 h 864000"/>
              <a:gd name="connsiteX19" fmla="*/ 448376 w 885600"/>
              <a:gd name="connsiteY19" fmla="*/ 864000 h 864000"/>
              <a:gd name="connsiteX20" fmla="*/ 437224 w 885600"/>
              <a:gd name="connsiteY20" fmla="*/ 864000 h 864000"/>
              <a:gd name="connsiteX21" fmla="*/ 433903 w 885600"/>
              <a:gd name="connsiteY21" fmla="*/ 863600 h 864000"/>
              <a:gd name="connsiteX22" fmla="*/ 368549 w 885600"/>
              <a:gd name="connsiteY22" fmla="*/ 861600 h 864000"/>
              <a:gd name="connsiteX23" fmla="*/ 302703 w 885600"/>
              <a:gd name="connsiteY23" fmla="*/ 855920 h 864000"/>
              <a:gd name="connsiteX24" fmla="*/ 221195 w 885600"/>
              <a:gd name="connsiteY24" fmla="*/ 841640 h 864000"/>
              <a:gd name="connsiteX25" fmla="*/ 126198 w 885600"/>
              <a:gd name="connsiteY25" fmla="*/ 808040 h 864000"/>
              <a:gd name="connsiteX26" fmla="*/ 58343 w 885600"/>
              <a:gd name="connsiteY26" fmla="*/ 759800 h 864000"/>
              <a:gd name="connsiteX27" fmla="*/ 5289 w 885600"/>
              <a:gd name="connsiteY27" fmla="*/ 660520 h 864000"/>
              <a:gd name="connsiteX28" fmla="*/ 656 w 885600"/>
              <a:gd name="connsiteY28" fmla="*/ 621440 h 864000"/>
              <a:gd name="connsiteX29" fmla="*/ 0 w 885600"/>
              <a:gd name="connsiteY29" fmla="*/ 615960 h 864000"/>
              <a:gd name="connsiteX30" fmla="*/ 0 w 885600"/>
              <a:gd name="connsiteY30" fmla="*/ 599600 h 864000"/>
              <a:gd name="connsiteX31" fmla="*/ 615 w 885600"/>
              <a:gd name="connsiteY31" fmla="*/ 595240 h 864000"/>
              <a:gd name="connsiteX32" fmla="*/ 13776 w 885600"/>
              <a:gd name="connsiteY32" fmla="*/ 509760 h 864000"/>
              <a:gd name="connsiteX33" fmla="*/ 60352 w 885600"/>
              <a:gd name="connsiteY33" fmla="*/ 384040 h 864000"/>
              <a:gd name="connsiteX34" fmla="*/ 188395 w 885600"/>
              <a:gd name="connsiteY34" fmla="*/ 169000 h 864000"/>
              <a:gd name="connsiteX35" fmla="*/ 259899 w 885600"/>
              <a:gd name="connsiteY35" fmla="*/ 87400 h 864000"/>
              <a:gd name="connsiteX36" fmla="*/ 339849 w 885600"/>
              <a:gd name="connsiteY36" fmla="*/ 27840 h 864000"/>
              <a:gd name="connsiteX37" fmla="*/ 412911 w 885600"/>
              <a:gd name="connsiteY37" fmla="*/ 2720 h 864000"/>
              <a:gd name="connsiteX38" fmla="*/ 432468 w 885600"/>
              <a:gd name="connsiteY38" fmla="*/ 600 h 864000"/>
              <a:gd name="connsiteX39" fmla="*/ 435748 w 885600"/>
              <a:gd name="connsiteY39" fmla="*/ 0 h 86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885600" h="864000">
                <a:moveTo>
                  <a:pt x="435748" y="0"/>
                </a:moveTo>
                <a:lnTo>
                  <a:pt x="449114" y="0"/>
                </a:lnTo>
                <a:cubicBezTo>
                  <a:pt x="452927" y="440"/>
                  <a:pt x="456699" y="920"/>
                  <a:pt x="460512" y="1280"/>
                </a:cubicBezTo>
                <a:cubicBezTo>
                  <a:pt x="483677" y="3480"/>
                  <a:pt x="505735" y="9760"/>
                  <a:pt x="526973" y="19160"/>
                </a:cubicBezTo>
                <a:cubicBezTo>
                  <a:pt x="552844" y="30640"/>
                  <a:pt x="576296" y="46080"/>
                  <a:pt x="598190" y="63960"/>
                </a:cubicBezTo>
                <a:cubicBezTo>
                  <a:pt x="625496" y="86200"/>
                  <a:pt x="649727" y="111560"/>
                  <a:pt x="672236" y="138600"/>
                </a:cubicBezTo>
                <a:cubicBezTo>
                  <a:pt x="705446" y="178560"/>
                  <a:pt x="734392" y="221520"/>
                  <a:pt x="761124" y="266040"/>
                </a:cubicBezTo>
                <a:cubicBezTo>
                  <a:pt x="788717" y="312040"/>
                  <a:pt x="814014" y="359240"/>
                  <a:pt x="835375" y="408480"/>
                </a:cubicBezTo>
                <a:cubicBezTo>
                  <a:pt x="850094" y="442280"/>
                  <a:pt x="862681" y="476880"/>
                  <a:pt x="871783" y="512640"/>
                </a:cubicBezTo>
                <a:cubicBezTo>
                  <a:pt x="878466" y="538920"/>
                  <a:pt x="883058" y="565560"/>
                  <a:pt x="884493" y="592640"/>
                </a:cubicBezTo>
                <a:cubicBezTo>
                  <a:pt x="884616" y="595000"/>
                  <a:pt x="885231" y="597280"/>
                  <a:pt x="885600" y="599600"/>
                </a:cubicBezTo>
                <a:lnTo>
                  <a:pt x="885600" y="616720"/>
                </a:lnTo>
                <a:cubicBezTo>
                  <a:pt x="885108" y="620280"/>
                  <a:pt x="884452" y="623800"/>
                  <a:pt x="884206" y="627360"/>
                </a:cubicBezTo>
                <a:cubicBezTo>
                  <a:pt x="883058" y="644120"/>
                  <a:pt x="880270" y="660600"/>
                  <a:pt x="875555" y="676720"/>
                </a:cubicBezTo>
                <a:cubicBezTo>
                  <a:pt x="863419" y="718280"/>
                  <a:pt x="839639" y="751800"/>
                  <a:pt x="805896" y="778440"/>
                </a:cubicBezTo>
                <a:cubicBezTo>
                  <a:pt x="782403" y="796960"/>
                  <a:pt x="756286" y="810680"/>
                  <a:pt x="728611" y="821600"/>
                </a:cubicBezTo>
                <a:cubicBezTo>
                  <a:pt x="698763" y="833360"/>
                  <a:pt x="667931" y="841520"/>
                  <a:pt x="636484" y="847600"/>
                </a:cubicBezTo>
                <a:cubicBezTo>
                  <a:pt x="603397" y="853960"/>
                  <a:pt x="569941" y="857920"/>
                  <a:pt x="536321" y="860400"/>
                </a:cubicBezTo>
                <a:cubicBezTo>
                  <a:pt x="508646" y="862400"/>
                  <a:pt x="480889" y="863320"/>
                  <a:pt x="453173" y="863600"/>
                </a:cubicBezTo>
                <a:cubicBezTo>
                  <a:pt x="451574" y="863640"/>
                  <a:pt x="449975" y="863880"/>
                  <a:pt x="448376" y="864000"/>
                </a:cubicBezTo>
                <a:lnTo>
                  <a:pt x="437224" y="864000"/>
                </a:lnTo>
                <a:cubicBezTo>
                  <a:pt x="436117" y="863880"/>
                  <a:pt x="435010" y="863640"/>
                  <a:pt x="433903" y="863600"/>
                </a:cubicBezTo>
                <a:cubicBezTo>
                  <a:pt x="412132" y="862960"/>
                  <a:pt x="390361" y="862600"/>
                  <a:pt x="368549" y="861600"/>
                </a:cubicBezTo>
                <a:cubicBezTo>
                  <a:pt x="346573" y="860640"/>
                  <a:pt x="324597" y="858600"/>
                  <a:pt x="302703" y="855920"/>
                </a:cubicBezTo>
                <a:cubicBezTo>
                  <a:pt x="275274" y="852600"/>
                  <a:pt x="248091" y="848040"/>
                  <a:pt x="221195" y="841640"/>
                </a:cubicBezTo>
                <a:cubicBezTo>
                  <a:pt x="188354" y="833760"/>
                  <a:pt x="156456" y="823280"/>
                  <a:pt x="126198" y="808040"/>
                </a:cubicBezTo>
                <a:cubicBezTo>
                  <a:pt x="101147" y="795400"/>
                  <a:pt x="78146" y="779840"/>
                  <a:pt x="58343" y="759800"/>
                </a:cubicBezTo>
                <a:cubicBezTo>
                  <a:pt x="30873" y="731960"/>
                  <a:pt x="13366" y="698760"/>
                  <a:pt x="5289" y="660520"/>
                </a:cubicBezTo>
                <a:cubicBezTo>
                  <a:pt x="2542" y="647640"/>
                  <a:pt x="697" y="634640"/>
                  <a:pt x="656" y="621440"/>
                </a:cubicBezTo>
                <a:cubicBezTo>
                  <a:pt x="656" y="619600"/>
                  <a:pt x="246" y="617800"/>
                  <a:pt x="0" y="615960"/>
                </a:cubicBezTo>
                <a:lnTo>
                  <a:pt x="0" y="599600"/>
                </a:lnTo>
                <a:cubicBezTo>
                  <a:pt x="205" y="598160"/>
                  <a:pt x="574" y="596720"/>
                  <a:pt x="615" y="595240"/>
                </a:cubicBezTo>
                <a:cubicBezTo>
                  <a:pt x="1107" y="566160"/>
                  <a:pt x="6519" y="537800"/>
                  <a:pt x="13776" y="509760"/>
                </a:cubicBezTo>
                <a:cubicBezTo>
                  <a:pt x="24969" y="466280"/>
                  <a:pt x="41164" y="424600"/>
                  <a:pt x="60352" y="384040"/>
                </a:cubicBezTo>
                <a:cubicBezTo>
                  <a:pt x="96186" y="308280"/>
                  <a:pt x="138293" y="236240"/>
                  <a:pt x="188395" y="169000"/>
                </a:cubicBezTo>
                <a:cubicBezTo>
                  <a:pt x="210043" y="139920"/>
                  <a:pt x="233618" y="112440"/>
                  <a:pt x="259899" y="87400"/>
                </a:cubicBezTo>
                <a:cubicBezTo>
                  <a:pt x="284130" y="64280"/>
                  <a:pt x="310288" y="43720"/>
                  <a:pt x="339849" y="27840"/>
                </a:cubicBezTo>
                <a:cubicBezTo>
                  <a:pt x="362850" y="15480"/>
                  <a:pt x="387040" y="6600"/>
                  <a:pt x="412911" y="2720"/>
                </a:cubicBezTo>
                <a:cubicBezTo>
                  <a:pt x="419389" y="1720"/>
                  <a:pt x="425949" y="1320"/>
                  <a:pt x="432468" y="600"/>
                </a:cubicBezTo>
                <a:cubicBezTo>
                  <a:pt x="433575" y="520"/>
                  <a:pt x="434641" y="200"/>
                  <a:pt x="435748" y="0"/>
                </a:cubicBezTo>
                <a:close/>
              </a:path>
            </a:pathLst>
          </a:custGeom>
          <a:ln>
            <a:solidFill>
              <a:schemeClr val="accent1"/>
            </a:solidFill>
          </a:ln>
        </p:spPr>
        <p:txBody>
          <a:bodyPr wrap="square">
            <a:noAutofit/>
          </a:bodyPr>
          <a:lstStyle>
            <a:lvl1pPr>
              <a:defRPr sz="1400"/>
            </a:lvl1pPr>
          </a:lstStyle>
          <a:p>
            <a:r>
              <a:rPr lang="en-US"/>
              <a:t>Click icon to add picture</a:t>
            </a:r>
            <a:endParaRPr lang="en-IN"/>
          </a:p>
        </p:txBody>
      </p:sp>
      <p:sp>
        <p:nvSpPr>
          <p:cNvPr id="83" name="Picture Placeholder 82">
            <a:extLst>
              <a:ext uri="{FF2B5EF4-FFF2-40B4-BE49-F238E27FC236}">
                <a16:creationId xmlns:a16="http://schemas.microsoft.com/office/drawing/2014/main" id="{E60C9071-607C-4C0F-8902-44766C9B2587}"/>
              </a:ext>
            </a:extLst>
          </p:cNvPr>
          <p:cNvSpPr>
            <a:spLocks noGrp="1"/>
          </p:cNvSpPr>
          <p:nvPr>
            <p:ph type="pic" sz="quarter" idx="94"/>
          </p:nvPr>
        </p:nvSpPr>
        <p:spPr>
          <a:xfrm>
            <a:off x="9514779" y="3121390"/>
            <a:ext cx="885600" cy="864000"/>
          </a:xfrm>
          <a:custGeom>
            <a:avLst/>
            <a:gdLst>
              <a:gd name="connsiteX0" fmla="*/ 435748 w 885600"/>
              <a:gd name="connsiteY0" fmla="*/ 0 h 864000"/>
              <a:gd name="connsiteX1" fmla="*/ 449114 w 885600"/>
              <a:gd name="connsiteY1" fmla="*/ 0 h 864000"/>
              <a:gd name="connsiteX2" fmla="*/ 460512 w 885600"/>
              <a:gd name="connsiteY2" fmla="*/ 1280 h 864000"/>
              <a:gd name="connsiteX3" fmla="*/ 526973 w 885600"/>
              <a:gd name="connsiteY3" fmla="*/ 19160 h 864000"/>
              <a:gd name="connsiteX4" fmla="*/ 598190 w 885600"/>
              <a:gd name="connsiteY4" fmla="*/ 63960 h 864000"/>
              <a:gd name="connsiteX5" fmla="*/ 672236 w 885600"/>
              <a:gd name="connsiteY5" fmla="*/ 138600 h 864000"/>
              <a:gd name="connsiteX6" fmla="*/ 761124 w 885600"/>
              <a:gd name="connsiteY6" fmla="*/ 266040 h 864000"/>
              <a:gd name="connsiteX7" fmla="*/ 835375 w 885600"/>
              <a:gd name="connsiteY7" fmla="*/ 408480 h 864000"/>
              <a:gd name="connsiteX8" fmla="*/ 871783 w 885600"/>
              <a:gd name="connsiteY8" fmla="*/ 512640 h 864000"/>
              <a:gd name="connsiteX9" fmla="*/ 884493 w 885600"/>
              <a:gd name="connsiteY9" fmla="*/ 592640 h 864000"/>
              <a:gd name="connsiteX10" fmla="*/ 885600 w 885600"/>
              <a:gd name="connsiteY10" fmla="*/ 599600 h 864000"/>
              <a:gd name="connsiteX11" fmla="*/ 885600 w 885600"/>
              <a:gd name="connsiteY11" fmla="*/ 616720 h 864000"/>
              <a:gd name="connsiteX12" fmla="*/ 884206 w 885600"/>
              <a:gd name="connsiteY12" fmla="*/ 627360 h 864000"/>
              <a:gd name="connsiteX13" fmla="*/ 875555 w 885600"/>
              <a:gd name="connsiteY13" fmla="*/ 676720 h 864000"/>
              <a:gd name="connsiteX14" fmla="*/ 805896 w 885600"/>
              <a:gd name="connsiteY14" fmla="*/ 778440 h 864000"/>
              <a:gd name="connsiteX15" fmla="*/ 728611 w 885600"/>
              <a:gd name="connsiteY15" fmla="*/ 821600 h 864000"/>
              <a:gd name="connsiteX16" fmla="*/ 636484 w 885600"/>
              <a:gd name="connsiteY16" fmla="*/ 847600 h 864000"/>
              <a:gd name="connsiteX17" fmla="*/ 536321 w 885600"/>
              <a:gd name="connsiteY17" fmla="*/ 860400 h 864000"/>
              <a:gd name="connsiteX18" fmla="*/ 453173 w 885600"/>
              <a:gd name="connsiteY18" fmla="*/ 863600 h 864000"/>
              <a:gd name="connsiteX19" fmla="*/ 448376 w 885600"/>
              <a:gd name="connsiteY19" fmla="*/ 864000 h 864000"/>
              <a:gd name="connsiteX20" fmla="*/ 437224 w 885600"/>
              <a:gd name="connsiteY20" fmla="*/ 864000 h 864000"/>
              <a:gd name="connsiteX21" fmla="*/ 433903 w 885600"/>
              <a:gd name="connsiteY21" fmla="*/ 863600 h 864000"/>
              <a:gd name="connsiteX22" fmla="*/ 368549 w 885600"/>
              <a:gd name="connsiteY22" fmla="*/ 861600 h 864000"/>
              <a:gd name="connsiteX23" fmla="*/ 302703 w 885600"/>
              <a:gd name="connsiteY23" fmla="*/ 855920 h 864000"/>
              <a:gd name="connsiteX24" fmla="*/ 221195 w 885600"/>
              <a:gd name="connsiteY24" fmla="*/ 841640 h 864000"/>
              <a:gd name="connsiteX25" fmla="*/ 126198 w 885600"/>
              <a:gd name="connsiteY25" fmla="*/ 808040 h 864000"/>
              <a:gd name="connsiteX26" fmla="*/ 58343 w 885600"/>
              <a:gd name="connsiteY26" fmla="*/ 759800 h 864000"/>
              <a:gd name="connsiteX27" fmla="*/ 5289 w 885600"/>
              <a:gd name="connsiteY27" fmla="*/ 660520 h 864000"/>
              <a:gd name="connsiteX28" fmla="*/ 656 w 885600"/>
              <a:gd name="connsiteY28" fmla="*/ 621440 h 864000"/>
              <a:gd name="connsiteX29" fmla="*/ 0 w 885600"/>
              <a:gd name="connsiteY29" fmla="*/ 615960 h 864000"/>
              <a:gd name="connsiteX30" fmla="*/ 0 w 885600"/>
              <a:gd name="connsiteY30" fmla="*/ 599600 h 864000"/>
              <a:gd name="connsiteX31" fmla="*/ 615 w 885600"/>
              <a:gd name="connsiteY31" fmla="*/ 595240 h 864000"/>
              <a:gd name="connsiteX32" fmla="*/ 13776 w 885600"/>
              <a:gd name="connsiteY32" fmla="*/ 509760 h 864000"/>
              <a:gd name="connsiteX33" fmla="*/ 60352 w 885600"/>
              <a:gd name="connsiteY33" fmla="*/ 384040 h 864000"/>
              <a:gd name="connsiteX34" fmla="*/ 188395 w 885600"/>
              <a:gd name="connsiteY34" fmla="*/ 169000 h 864000"/>
              <a:gd name="connsiteX35" fmla="*/ 259899 w 885600"/>
              <a:gd name="connsiteY35" fmla="*/ 87400 h 864000"/>
              <a:gd name="connsiteX36" fmla="*/ 339849 w 885600"/>
              <a:gd name="connsiteY36" fmla="*/ 27840 h 864000"/>
              <a:gd name="connsiteX37" fmla="*/ 412911 w 885600"/>
              <a:gd name="connsiteY37" fmla="*/ 2720 h 864000"/>
              <a:gd name="connsiteX38" fmla="*/ 432468 w 885600"/>
              <a:gd name="connsiteY38" fmla="*/ 600 h 864000"/>
              <a:gd name="connsiteX39" fmla="*/ 435748 w 885600"/>
              <a:gd name="connsiteY39" fmla="*/ 0 h 86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885600" h="864000">
                <a:moveTo>
                  <a:pt x="435748" y="0"/>
                </a:moveTo>
                <a:lnTo>
                  <a:pt x="449114" y="0"/>
                </a:lnTo>
                <a:cubicBezTo>
                  <a:pt x="452927" y="440"/>
                  <a:pt x="456699" y="920"/>
                  <a:pt x="460512" y="1280"/>
                </a:cubicBezTo>
                <a:cubicBezTo>
                  <a:pt x="483677" y="3480"/>
                  <a:pt x="505735" y="9760"/>
                  <a:pt x="526973" y="19160"/>
                </a:cubicBezTo>
                <a:cubicBezTo>
                  <a:pt x="552844" y="30640"/>
                  <a:pt x="576296" y="46080"/>
                  <a:pt x="598190" y="63960"/>
                </a:cubicBezTo>
                <a:cubicBezTo>
                  <a:pt x="625496" y="86200"/>
                  <a:pt x="649727" y="111560"/>
                  <a:pt x="672236" y="138600"/>
                </a:cubicBezTo>
                <a:cubicBezTo>
                  <a:pt x="705446" y="178560"/>
                  <a:pt x="734392" y="221520"/>
                  <a:pt x="761124" y="266040"/>
                </a:cubicBezTo>
                <a:cubicBezTo>
                  <a:pt x="788717" y="312040"/>
                  <a:pt x="814014" y="359240"/>
                  <a:pt x="835375" y="408480"/>
                </a:cubicBezTo>
                <a:cubicBezTo>
                  <a:pt x="850094" y="442280"/>
                  <a:pt x="862681" y="476880"/>
                  <a:pt x="871783" y="512640"/>
                </a:cubicBezTo>
                <a:cubicBezTo>
                  <a:pt x="878466" y="538920"/>
                  <a:pt x="883058" y="565560"/>
                  <a:pt x="884493" y="592640"/>
                </a:cubicBezTo>
                <a:cubicBezTo>
                  <a:pt x="884616" y="595000"/>
                  <a:pt x="885231" y="597280"/>
                  <a:pt x="885600" y="599600"/>
                </a:cubicBezTo>
                <a:lnTo>
                  <a:pt x="885600" y="616720"/>
                </a:lnTo>
                <a:cubicBezTo>
                  <a:pt x="885108" y="620280"/>
                  <a:pt x="884452" y="623800"/>
                  <a:pt x="884206" y="627360"/>
                </a:cubicBezTo>
                <a:cubicBezTo>
                  <a:pt x="883058" y="644120"/>
                  <a:pt x="880270" y="660600"/>
                  <a:pt x="875555" y="676720"/>
                </a:cubicBezTo>
                <a:cubicBezTo>
                  <a:pt x="863419" y="718280"/>
                  <a:pt x="839639" y="751800"/>
                  <a:pt x="805896" y="778440"/>
                </a:cubicBezTo>
                <a:cubicBezTo>
                  <a:pt x="782403" y="796960"/>
                  <a:pt x="756286" y="810680"/>
                  <a:pt x="728611" y="821600"/>
                </a:cubicBezTo>
                <a:cubicBezTo>
                  <a:pt x="698763" y="833360"/>
                  <a:pt x="667931" y="841520"/>
                  <a:pt x="636484" y="847600"/>
                </a:cubicBezTo>
                <a:cubicBezTo>
                  <a:pt x="603397" y="853960"/>
                  <a:pt x="569941" y="857920"/>
                  <a:pt x="536321" y="860400"/>
                </a:cubicBezTo>
                <a:cubicBezTo>
                  <a:pt x="508646" y="862400"/>
                  <a:pt x="480889" y="863320"/>
                  <a:pt x="453173" y="863600"/>
                </a:cubicBezTo>
                <a:cubicBezTo>
                  <a:pt x="451574" y="863640"/>
                  <a:pt x="449975" y="863880"/>
                  <a:pt x="448376" y="864000"/>
                </a:cubicBezTo>
                <a:lnTo>
                  <a:pt x="437224" y="864000"/>
                </a:lnTo>
                <a:cubicBezTo>
                  <a:pt x="436117" y="863880"/>
                  <a:pt x="435010" y="863640"/>
                  <a:pt x="433903" y="863600"/>
                </a:cubicBezTo>
                <a:cubicBezTo>
                  <a:pt x="412132" y="862960"/>
                  <a:pt x="390361" y="862600"/>
                  <a:pt x="368549" y="861600"/>
                </a:cubicBezTo>
                <a:cubicBezTo>
                  <a:pt x="346573" y="860640"/>
                  <a:pt x="324597" y="858600"/>
                  <a:pt x="302703" y="855920"/>
                </a:cubicBezTo>
                <a:cubicBezTo>
                  <a:pt x="275274" y="852600"/>
                  <a:pt x="248091" y="848040"/>
                  <a:pt x="221195" y="841640"/>
                </a:cubicBezTo>
                <a:cubicBezTo>
                  <a:pt x="188354" y="833760"/>
                  <a:pt x="156456" y="823280"/>
                  <a:pt x="126198" y="808040"/>
                </a:cubicBezTo>
                <a:cubicBezTo>
                  <a:pt x="101147" y="795400"/>
                  <a:pt x="78146" y="779840"/>
                  <a:pt x="58343" y="759800"/>
                </a:cubicBezTo>
                <a:cubicBezTo>
                  <a:pt x="30873" y="731960"/>
                  <a:pt x="13366" y="698760"/>
                  <a:pt x="5289" y="660520"/>
                </a:cubicBezTo>
                <a:cubicBezTo>
                  <a:pt x="2542" y="647640"/>
                  <a:pt x="697" y="634640"/>
                  <a:pt x="656" y="621440"/>
                </a:cubicBezTo>
                <a:cubicBezTo>
                  <a:pt x="656" y="619600"/>
                  <a:pt x="246" y="617800"/>
                  <a:pt x="0" y="615960"/>
                </a:cubicBezTo>
                <a:lnTo>
                  <a:pt x="0" y="599600"/>
                </a:lnTo>
                <a:cubicBezTo>
                  <a:pt x="205" y="598160"/>
                  <a:pt x="574" y="596720"/>
                  <a:pt x="615" y="595240"/>
                </a:cubicBezTo>
                <a:cubicBezTo>
                  <a:pt x="1107" y="566160"/>
                  <a:pt x="6519" y="537800"/>
                  <a:pt x="13776" y="509760"/>
                </a:cubicBezTo>
                <a:cubicBezTo>
                  <a:pt x="24969" y="466280"/>
                  <a:pt x="41164" y="424600"/>
                  <a:pt x="60352" y="384040"/>
                </a:cubicBezTo>
                <a:cubicBezTo>
                  <a:pt x="96186" y="308280"/>
                  <a:pt x="138293" y="236240"/>
                  <a:pt x="188395" y="169000"/>
                </a:cubicBezTo>
                <a:cubicBezTo>
                  <a:pt x="210043" y="139920"/>
                  <a:pt x="233618" y="112440"/>
                  <a:pt x="259899" y="87400"/>
                </a:cubicBezTo>
                <a:cubicBezTo>
                  <a:pt x="284130" y="64280"/>
                  <a:pt x="310288" y="43720"/>
                  <a:pt x="339849" y="27840"/>
                </a:cubicBezTo>
                <a:cubicBezTo>
                  <a:pt x="362850" y="15480"/>
                  <a:pt x="387040" y="6600"/>
                  <a:pt x="412911" y="2720"/>
                </a:cubicBezTo>
                <a:cubicBezTo>
                  <a:pt x="419389" y="1720"/>
                  <a:pt x="425949" y="1320"/>
                  <a:pt x="432468" y="600"/>
                </a:cubicBezTo>
                <a:cubicBezTo>
                  <a:pt x="433575" y="520"/>
                  <a:pt x="434641" y="200"/>
                  <a:pt x="435748" y="0"/>
                </a:cubicBezTo>
                <a:close/>
              </a:path>
            </a:pathLst>
          </a:custGeom>
          <a:ln>
            <a:solidFill>
              <a:schemeClr val="accent1"/>
            </a:solidFill>
          </a:ln>
        </p:spPr>
        <p:txBody>
          <a:bodyPr wrap="square">
            <a:noAutofit/>
          </a:bodyPr>
          <a:lstStyle>
            <a:lvl1pPr>
              <a:defRPr sz="1400"/>
            </a:lvl1pPr>
          </a:lstStyle>
          <a:p>
            <a:r>
              <a:rPr lang="en-US"/>
              <a:t>Click icon to add picture</a:t>
            </a:r>
            <a:endParaRPr lang="en-IN"/>
          </a:p>
        </p:txBody>
      </p:sp>
      <p:sp>
        <p:nvSpPr>
          <p:cNvPr id="84" name="Picture Placeholder 83">
            <a:extLst>
              <a:ext uri="{FF2B5EF4-FFF2-40B4-BE49-F238E27FC236}">
                <a16:creationId xmlns:a16="http://schemas.microsoft.com/office/drawing/2014/main" id="{A011E2BB-D7E1-4B15-BE43-B1C8FBEDA7D2}"/>
              </a:ext>
            </a:extLst>
          </p:cNvPr>
          <p:cNvSpPr>
            <a:spLocks noGrp="1"/>
          </p:cNvSpPr>
          <p:nvPr>
            <p:ph type="pic" sz="quarter" idx="95"/>
          </p:nvPr>
        </p:nvSpPr>
        <p:spPr>
          <a:xfrm>
            <a:off x="9514779" y="4795004"/>
            <a:ext cx="885600" cy="864000"/>
          </a:xfrm>
          <a:custGeom>
            <a:avLst/>
            <a:gdLst>
              <a:gd name="connsiteX0" fmla="*/ 435748 w 885600"/>
              <a:gd name="connsiteY0" fmla="*/ 0 h 864000"/>
              <a:gd name="connsiteX1" fmla="*/ 449114 w 885600"/>
              <a:gd name="connsiteY1" fmla="*/ 0 h 864000"/>
              <a:gd name="connsiteX2" fmla="*/ 460512 w 885600"/>
              <a:gd name="connsiteY2" fmla="*/ 1280 h 864000"/>
              <a:gd name="connsiteX3" fmla="*/ 526973 w 885600"/>
              <a:gd name="connsiteY3" fmla="*/ 19160 h 864000"/>
              <a:gd name="connsiteX4" fmla="*/ 598190 w 885600"/>
              <a:gd name="connsiteY4" fmla="*/ 63960 h 864000"/>
              <a:gd name="connsiteX5" fmla="*/ 672236 w 885600"/>
              <a:gd name="connsiteY5" fmla="*/ 138600 h 864000"/>
              <a:gd name="connsiteX6" fmla="*/ 761124 w 885600"/>
              <a:gd name="connsiteY6" fmla="*/ 266040 h 864000"/>
              <a:gd name="connsiteX7" fmla="*/ 835375 w 885600"/>
              <a:gd name="connsiteY7" fmla="*/ 408480 h 864000"/>
              <a:gd name="connsiteX8" fmla="*/ 871783 w 885600"/>
              <a:gd name="connsiteY8" fmla="*/ 512640 h 864000"/>
              <a:gd name="connsiteX9" fmla="*/ 884493 w 885600"/>
              <a:gd name="connsiteY9" fmla="*/ 592640 h 864000"/>
              <a:gd name="connsiteX10" fmla="*/ 885600 w 885600"/>
              <a:gd name="connsiteY10" fmla="*/ 599600 h 864000"/>
              <a:gd name="connsiteX11" fmla="*/ 885600 w 885600"/>
              <a:gd name="connsiteY11" fmla="*/ 616720 h 864000"/>
              <a:gd name="connsiteX12" fmla="*/ 884206 w 885600"/>
              <a:gd name="connsiteY12" fmla="*/ 627360 h 864000"/>
              <a:gd name="connsiteX13" fmla="*/ 875555 w 885600"/>
              <a:gd name="connsiteY13" fmla="*/ 676720 h 864000"/>
              <a:gd name="connsiteX14" fmla="*/ 805896 w 885600"/>
              <a:gd name="connsiteY14" fmla="*/ 778440 h 864000"/>
              <a:gd name="connsiteX15" fmla="*/ 728611 w 885600"/>
              <a:gd name="connsiteY15" fmla="*/ 821600 h 864000"/>
              <a:gd name="connsiteX16" fmla="*/ 636484 w 885600"/>
              <a:gd name="connsiteY16" fmla="*/ 847600 h 864000"/>
              <a:gd name="connsiteX17" fmla="*/ 536321 w 885600"/>
              <a:gd name="connsiteY17" fmla="*/ 860400 h 864000"/>
              <a:gd name="connsiteX18" fmla="*/ 453173 w 885600"/>
              <a:gd name="connsiteY18" fmla="*/ 863600 h 864000"/>
              <a:gd name="connsiteX19" fmla="*/ 448376 w 885600"/>
              <a:gd name="connsiteY19" fmla="*/ 864000 h 864000"/>
              <a:gd name="connsiteX20" fmla="*/ 437224 w 885600"/>
              <a:gd name="connsiteY20" fmla="*/ 864000 h 864000"/>
              <a:gd name="connsiteX21" fmla="*/ 433903 w 885600"/>
              <a:gd name="connsiteY21" fmla="*/ 863600 h 864000"/>
              <a:gd name="connsiteX22" fmla="*/ 368549 w 885600"/>
              <a:gd name="connsiteY22" fmla="*/ 861600 h 864000"/>
              <a:gd name="connsiteX23" fmla="*/ 302703 w 885600"/>
              <a:gd name="connsiteY23" fmla="*/ 855920 h 864000"/>
              <a:gd name="connsiteX24" fmla="*/ 221195 w 885600"/>
              <a:gd name="connsiteY24" fmla="*/ 841640 h 864000"/>
              <a:gd name="connsiteX25" fmla="*/ 126198 w 885600"/>
              <a:gd name="connsiteY25" fmla="*/ 808040 h 864000"/>
              <a:gd name="connsiteX26" fmla="*/ 58343 w 885600"/>
              <a:gd name="connsiteY26" fmla="*/ 759800 h 864000"/>
              <a:gd name="connsiteX27" fmla="*/ 5289 w 885600"/>
              <a:gd name="connsiteY27" fmla="*/ 660520 h 864000"/>
              <a:gd name="connsiteX28" fmla="*/ 656 w 885600"/>
              <a:gd name="connsiteY28" fmla="*/ 621440 h 864000"/>
              <a:gd name="connsiteX29" fmla="*/ 0 w 885600"/>
              <a:gd name="connsiteY29" fmla="*/ 615960 h 864000"/>
              <a:gd name="connsiteX30" fmla="*/ 0 w 885600"/>
              <a:gd name="connsiteY30" fmla="*/ 599600 h 864000"/>
              <a:gd name="connsiteX31" fmla="*/ 615 w 885600"/>
              <a:gd name="connsiteY31" fmla="*/ 595240 h 864000"/>
              <a:gd name="connsiteX32" fmla="*/ 13776 w 885600"/>
              <a:gd name="connsiteY32" fmla="*/ 509760 h 864000"/>
              <a:gd name="connsiteX33" fmla="*/ 60352 w 885600"/>
              <a:gd name="connsiteY33" fmla="*/ 384040 h 864000"/>
              <a:gd name="connsiteX34" fmla="*/ 188395 w 885600"/>
              <a:gd name="connsiteY34" fmla="*/ 169000 h 864000"/>
              <a:gd name="connsiteX35" fmla="*/ 259899 w 885600"/>
              <a:gd name="connsiteY35" fmla="*/ 87400 h 864000"/>
              <a:gd name="connsiteX36" fmla="*/ 339849 w 885600"/>
              <a:gd name="connsiteY36" fmla="*/ 27840 h 864000"/>
              <a:gd name="connsiteX37" fmla="*/ 412911 w 885600"/>
              <a:gd name="connsiteY37" fmla="*/ 2720 h 864000"/>
              <a:gd name="connsiteX38" fmla="*/ 432468 w 885600"/>
              <a:gd name="connsiteY38" fmla="*/ 600 h 864000"/>
              <a:gd name="connsiteX39" fmla="*/ 435748 w 885600"/>
              <a:gd name="connsiteY39" fmla="*/ 0 h 86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885600" h="864000">
                <a:moveTo>
                  <a:pt x="435748" y="0"/>
                </a:moveTo>
                <a:lnTo>
                  <a:pt x="449114" y="0"/>
                </a:lnTo>
                <a:cubicBezTo>
                  <a:pt x="452927" y="440"/>
                  <a:pt x="456699" y="920"/>
                  <a:pt x="460512" y="1280"/>
                </a:cubicBezTo>
                <a:cubicBezTo>
                  <a:pt x="483677" y="3480"/>
                  <a:pt x="505735" y="9760"/>
                  <a:pt x="526973" y="19160"/>
                </a:cubicBezTo>
                <a:cubicBezTo>
                  <a:pt x="552844" y="30640"/>
                  <a:pt x="576296" y="46080"/>
                  <a:pt x="598190" y="63960"/>
                </a:cubicBezTo>
                <a:cubicBezTo>
                  <a:pt x="625496" y="86200"/>
                  <a:pt x="649727" y="111560"/>
                  <a:pt x="672236" y="138600"/>
                </a:cubicBezTo>
                <a:cubicBezTo>
                  <a:pt x="705446" y="178560"/>
                  <a:pt x="734392" y="221520"/>
                  <a:pt x="761124" y="266040"/>
                </a:cubicBezTo>
                <a:cubicBezTo>
                  <a:pt x="788717" y="312040"/>
                  <a:pt x="814014" y="359240"/>
                  <a:pt x="835375" y="408480"/>
                </a:cubicBezTo>
                <a:cubicBezTo>
                  <a:pt x="850094" y="442280"/>
                  <a:pt x="862681" y="476880"/>
                  <a:pt x="871783" y="512640"/>
                </a:cubicBezTo>
                <a:cubicBezTo>
                  <a:pt x="878466" y="538920"/>
                  <a:pt x="883058" y="565560"/>
                  <a:pt x="884493" y="592640"/>
                </a:cubicBezTo>
                <a:cubicBezTo>
                  <a:pt x="884616" y="595000"/>
                  <a:pt x="885231" y="597280"/>
                  <a:pt x="885600" y="599600"/>
                </a:cubicBezTo>
                <a:lnTo>
                  <a:pt x="885600" y="616720"/>
                </a:lnTo>
                <a:cubicBezTo>
                  <a:pt x="885108" y="620280"/>
                  <a:pt x="884452" y="623800"/>
                  <a:pt x="884206" y="627360"/>
                </a:cubicBezTo>
                <a:cubicBezTo>
                  <a:pt x="883058" y="644120"/>
                  <a:pt x="880270" y="660600"/>
                  <a:pt x="875555" y="676720"/>
                </a:cubicBezTo>
                <a:cubicBezTo>
                  <a:pt x="863419" y="718280"/>
                  <a:pt x="839639" y="751800"/>
                  <a:pt x="805896" y="778440"/>
                </a:cubicBezTo>
                <a:cubicBezTo>
                  <a:pt x="782403" y="796960"/>
                  <a:pt x="756286" y="810680"/>
                  <a:pt x="728611" y="821600"/>
                </a:cubicBezTo>
                <a:cubicBezTo>
                  <a:pt x="698763" y="833360"/>
                  <a:pt x="667931" y="841520"/>
                  <a:pt x="636484" y="847600"/>
                </a:cubicBezTo>
                <a:cubicBezTo>
                  <a:pt x="603397" y="853960"/>
                  <a:pt x="569941" y="857920"/>
                  <a:pt x="536321" y="860400"/>
                </a:cubicBezTo>
                <a:cubicBezTo>
                  <a:pt x="508646" y="862400"/>
                  <a:pt x="480889" y="863320"/>
                  <a:pt x="453173" y="863600"/>
                </a:cubicBezTo>
                <a:cubicBezTo>
                  <a:pt x="451574" y="863640"/>
                  <a:pt x="449975" y="863880"/>
                  <a:pt x="448376" y="864000"/>
                </a:cubicBezTo>
                <a:lnTo>
                  <a:pt x="437224" y="864000"/>
                </a:lnTo>
                <a:cubicBezTo>
                  <a:pt x="436117" y="863880"/>
                  <a:pt x="435010" y="863640"/>
                  <a:pt x="433903" y="863600"/>
                </a:cubicBezTo>
                <a:cubicBezTo>
                  <a:pt x="412132" y="862960"/>
                  <a:pt x="390361" y="862600"/>
                  <a:pt x="368549" y="861600"/>
                </a:cubicBezTo>
                <a:cubicBezTo>
                  <a:pt x="346573" y="860640"/>
                  <a:pt x="324597" y="858600"/>
                  <a:pt x="302703" y="855920"/>
                </a:cubicBezTo>
                <a:cubicBezTo>
                  <a:pt x="275274" y="852600"/>
                  <a:pt x="248091" y="848040"/>
                  <a:pt x="221195" y="841640"/>
                </a:cubicBezTo>
                <a:cubicBezTo>
                  <a:pt x="188354" y="833760"/>
                  <a:pt x="156456" y="823280"/>
                  <a:pt x="126198" y="808040"/>
                </a:cubicBezTo>
                <a:cubicBezTo>
                  <a:pt x="101147" y="795400"/>
                  <a:pt x="78146" y="779840"/>
                  <a:pt x="58343" y="759800"/>
                </a:cubicBezTo>
                <a:cubicBezTo>
                  <a:pt x="30873" y="731960"/>
                  <a:pt x="13366" y="698760"/>
                  <a:pt x="5289" y="660520"/>
                </a:cubicBezTo>
                <a:cubicBezTo>
                  <a:pt x="2542" y="647640"/>
                  <a:pt x="697" y="634640"/>
                  <a:pt x="656" y="621440"/>
                </a:cubicBezTo>
                <a:cubicBezTo>
                  <a:pt x="656" y="619600"/>
                  <a:pt x="246" y="617800"/>
                  <a:pt x="0" y="615960"/>
                </a:cubicBezTo>
                <a:lnTo>
                  <a:pt x="0" y="599600"/>
                </a:lnTo>
                <a:cubicBezTo>
                  <a:pt x="205" y="598160"/>
                  <a:pt x="574" y="596720"/>
                  <a:pt x="615" y="595240"/>
                </a:cubicBezTo>
                <a:cubicBezTo>
                  <a:pt x="1107" y="566160"/>
                  <a:pt x="6519" y="537800"/>
                  <a:pt x="13776" y="509760"/>
                </a:cubicBezTo>
                <a:cubicBezTo>
                  <a:pt x="24969" y="466280"/>
                  <a:pt x="41164" y="424600"/>
                  <a:pt x="60352" y="384040"/>
                </a:cubicBezTo>
                <a:cubicBezTo>
                  <a:pt x="96186" y="308280"/>
                  <a:pt x="138293" y="236240"/>
                  <a:pt x="188395" y="169000"/>
                </a:cubicBezTo>
                <a:cubicBezTo>
                  <a:pt x="210043" y="139920"/>
                  <a:pt x="233618" y="112440"/>
                  <a:pt x="259899" y="87400"/>
                </a:cubicBezTo>
                <a:cubicBezTo>
                  <a:pt x="284130" y="64280"/>
                  <a:pt x="310288" y="43720"/>
                  <a:pt x="339849" y="27840"/>
                </a:cubicBezTo>
                <a:cubicBezTo>
                  <a:pt x="362850" y="15480"/>
                  <a:pt x="387040" y="6600"/>
                  <a:pt x="412911" y="2720"/>
                </a:cubicBezTo>
                <a:cubicBezTo>
                  <a:pt x="419389" y="1720"/>
                  <a:pt x="425949" y="1320"/>
                  <a:pt x="432468" y="600"/>
                </a:cubicBezTo>
                <a:cubicBezTo>
                  <a:pt x="433575" y="520"/>
                  <a:pt x="434641" y="200"/>
                  <a:pt x="435748" y="0"/>
                </a:cubicBezTo>
                <a:close/>
              </a:path>
            </a:pathLst>
          </a:custGeom>
          <a:ln>
            <a:solidFill>
              <a:schemeClr val="accent1"/>
            </a:solidFill>
          </a:ln>
        </p:spPr>
        <p:txBody>
          <a:bodyPr wrap="square">
            <a:noAutofit/>
          </a:bodyPr>
          <a:lstStyle>
            <a:lvl1pPr>
              <a:defRPr sz="1400"/>
            </a:lvl1pPr>
          </a:lstStyle>
          <a:p>
            <a:r>
              <a:rPr lang="en-US"/>
              <a:t>Click icon to add picture</a:t>
            </a:r>
            <a:endParaRPr lang="en-IN"/>
          </a:p>
        </p:txBody>
      </p:sp>
      <p:sp>
        <p:nvSpPr>
          <p:cNvPr id="64" name="Slide Number Placeholder 5">
            <a:extLst>
              <a:ext uri="{FF2B5EF4-FFF2-40B4-BE49-F238E27FC236}">
                <a16:creationId xmlns:a16="http://schemas.microsoft.com/office/drawing/2014/main" id="{BC659761-F951-4911-BDAD-70BEFD9A9779}"/>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65" name="Footer Placeholder 4">
            <a:extLst>
              <a:ext uri="{FF2B5EF4-FFF2-40B4-BE49-F238E27FC236}">
                <a16:creationId xmlns:a16="http://schemas.microsoft.com/office/drawing/2014/main" id="{A05D1AA8-675F-4CFD-8D8D-F06582ECAFEC}"/>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66" name="Date Placeholder 3">
            <a:extLst>
              <a:ext uri="{FF2B5EF4-FFF2-40B4-BE49-F238E27FC236}">
                <a16:creationId xmlns:a16="http://schemas.microsoft.com/office/drawing/2014/main" id="{23C78449-34C1-4035-8F91-F94788F0049A}"/>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cxnSp>
        <p:nvCxnSpPr>
          <p:cNvPr id="67" name="Straight Connector 66">
            <a:extLst>
              <a:ext uri="{FF2B5EF4-FFF2-40B4-BE49-F238E27FC236}">
                <a16:creationId xmlns:a16="http://schemas.microsoft.com/office/drawing/2014/main" id="{AA66B7CD-AA69-49DA-BF9E-880D8240CE16}"/>
              </a:ext>
            </a:extLst>
          </p:cNvPr>
          <p:cNvCxnSpPr>
            <a:cxnSpLocks/>
            <a:endCxn id="65" idx="1"/>
          </p:cNvCxnSpPr>
          <p:nvPr userDrawn="1"/>
        </p:nvCxnSpPr>
        <p:spPr>
          <a:xfrm>
            <a:off x="0" y="6705660"/>
            <a:ext cx="334965" cy="0"/>
          </a:xfrm>
          <a:prstGeom prst="line">
            <a:avLst/>
          </a:prstGeom>
          <a:ln w="19050">
            <a:gradFill>
              <a:gsLst>
                <a:gs pos="100000">
                  <a:srgbClr val="00C2F7"/>
                </a:gs>
                <a:gs pos="0">
                  <a:srgbClr val="0387FD"/>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84FDEA10-2483-4A97-8B36-8F78D0F8F43D}"/>
              </a:ext>
            </a:extLst>
          </p:cNvPr>
          <p:cNvCxnSpPr>
            <a:cxnSpLocks/>
          </p:cNvCxnSpPr>
          <p:nvPr userDrawn="1"/>
        </p:nvCxnSpPr>
        <p:spPr>
          <a:xfrm>
            <a:off x="1987826" y="6705660"/>
            <a:ext cx="3847975" cy="0"/>
          </a:xfrm>
          <a:prstGeom prst="line">
            <a:avLst/>
          </a:prstGeom>
          <a:ln w="19050">
            <a:gradFill>
              <a:gsLst>
                <a:gs pos="100000">
                  <a:srgbClr val="00C2F7"/>
                </a:gs>
                <a:gs pos="0">
                  <a:srgbClr val="0400FF"/>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5471BF37-DA53-4AA1-B512-197F5EDFE140}"/>
              </a:ext>
            </a:extLst>
          </p:cNvPr>
          <p:cNvCxnSpPr>
            <a:cxnSpLocks/>
          </p:cNvCxnSpPr>
          <p:nvPr userDrawn="1"/>
        </p:nvCxnSpPr>
        <p:spPr>
          <a:xfrm>
            <a:off x="6356199" y="6705660"/>
            <a:ext cx="4480834" cy="0"/>
          </a:xfrm>
          <a:prstGeom prst="line">
            <a:avLst/>
          </a:prstGeom>
          <a:ln w="19050">
            <a:gradFill>
              <a:gsLst>
                <a:gs pos="100000">
                  <a:srgbClr val="0400FF"/>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2D9B2F8F-CDAF-413B-B939-82E01D1466E4}"/>
              </a:ext>
            </a:extLst>
          </p:cNvPr>
          <p:cNvCxnSpPr>
            <a:cxnSpLocks/>
          </p:cNvCxnSpPr>
          <p:nvPr userDrawn="1"/>
        </p:nvCxnSpPr>
        <p:spPr>
          <a:xfrm>
            <a:off x="11857036" y="6701128"/>
            <a:ext cx="334964" cy="4532"/>
          </a:xfrm>
          <a:prstGeom prst="line">
            <a:avLst/>
          </a:prstGeom>
          <a:ln w="19050">
            <a:gradFill>
              <a:gsLst>
                <a:gs pos="100000">
                  <a:srgbClr val="FA0951"/>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0586053"/>
      </p:ext>
    </p:extLst>
  </p:cSld>
  <p:clrMapOvr>
    <a:masterClrMapping/>
  </p:clrMapOvr>
  <p:extLst>
    <p:ext uri="{DCECCB84-F9BA-43D5-87BE-67443E8EF086}">
      <p15:sldGuideLst xmlns:p15="http://schemas.microsoft.com/office/powerpoint/2012/main"/>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2_Title, Subtitle &amp; Team Members">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58EC8A5-A78A-4EE8-BE11-9CE1019EE4D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2115" y="345470"/>
            <a:ext cx="142875" cy="476250"/>
          </a:xfrm>
          <a:prstGeom prst="rect">
            <a:avLst/>
          </a:prstGeom>
        </p:spPr>
      </p:pic>
      <p:pic>
        <p:nvPicPr>
          <p:cNvPr id="15" name="Graphic 14">
            <a:extLst>
              <a:ext uri="{FF2B5EF4-FFF2-40B4-BE49-F238E27FC236}">
                <a16:creationId xmlns:a16="http://schemas.microsoft.com/office/drawing/2014/main" id="{000D45B3-B395-4704-99DF-5A84F8410F83}"/>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38932" y="0"/>
            <a:ext cx="1020002" cy="720000"/>
          </a:xfrm>
          <a:prstGeom prst="rect">
            <a:avLst/>
          </a:prstGeom>
        </p:spPr>
      </p:pic>
      <p:sp>
        <p:nvSpPr>
          <p:cNvPr id="16" name="Text Placeholder 4">
            <a:extLst>
              <a:ext uri="{FF2B5EF4-FFF2-40B4-BE49-F238E27FC236}">
                <a16:creationId xmlns:a16="http://schemas.microsoft.com/office/drawing/2014/main" id="{59E45352-C011-443A-A308-ADC5A7F2F919}"/>
              </a:ext>
            </a:extLst>
          </p:cNvPr>
          <p:cNvSpPr>
            <a:spLocks noGrp="1"/>
          </p:cNvSpPr>
          <p:nvPr>
            <p:ph type="body" sz="quarter" idx="10" hasCustomPrompt="1"/>
          </p:nvPr>
        </p:nvSpPr>
        <p:spPr>
          <a:xfrm>
            <a:off x="333066" y="864088"/>
            <a:ext cx="11525868" cy="402737"/>
          </a:xfrm>
        </p:spPr>
        <p:txBody>
          <a:bodyPr anchor="b"/>
          <a:lstStyle>
            <a:lvl1pPr>
              <a:defRPr sz="2400">
                <a:latin typeface="+mj-lt"/>
              </a:defRPr>
            </a:lvl1pPr>
          </a:lstStyle>
          <a:p>
            <a:pPr lvl="0"/>
            <a:r>
              <a:rPr lang="en-US"/>
              <a:t>Click to add subtitle</a:t>
            </a:r>
          </a:p>
        </p:txBody>
      </p:sp>
      <p:sp>
        <p:nvSpPr>
          <p:cNvPr id="21" name="Title Placeholder 1">
            <a:extLst>
              <a:ext uri="{FF2B5EF4-FFF2-40B4-BE49-F238E27FC236}">
                <a16:creationId xmlns:a16="http://schemas.microsoft.com/office/drawing/2014/main" id="{996C9691-EDBB-4DEF-87A7-5D41B423DC91}"/>
              </a:ext>
            </a:extLst>
          </p:cNvPr>
          <p:cNvSpPr>
            <a:spLocks noGrp="1"/>
          </p:cNvSpPr>
          <p:nvPr>
            <p:ph type="title" hasCustomPrompt="1"/>
          </p:nvPr>
        </p:nvSpPr>
        <p:spPr>
          <a:xfrm>
            <a:off x="334963" y="333375"/>
            <a:ext cx="11522075" cy="488345"/>
          </a:xfrm>
          <a:prstGeom prst="rect">
            <a:avLst/>
          </a:prstGeom>
        </p:spPr>
        <p:txBody>
          <a:bodyPr vert="horz" lIns="91440" tIns="45720" rIns="91440" bIns="45720" rtlCol="0" anchor="t">
            <a:noAutofit/>
          </a:bodyPr>
          <a:lstStyle>
            <a:lvl1pPr>
              <a:defRPr/>
            </a:lvl1pPr>
          </a:lstStyle>
          <a:p>
            <a:r>
              <a:rPr lang="en-US"/>
              <a:t>Click to add title</a:t>
            </a:r>
            <a:endParaRPr lang="en-IN"/>
          </a:p>
        </p:txBody>
      </p:sp>
      <p:sp>
        <p:nvSpPr>
          <p:cNvPr id="14" name="Text Placeholder 4">
            <a:extLst>
              <a:ext uri="{FF2B5EF4-FFF2-40B4-BE49-F238E27FC236}">
                <a16:creationId xmlns:a16="http://schemas.microsoft.com/office/drawing/2014/main" id="{249FC96E-2019-43C4-968B-861B423C5665}"/>
              </a:ext>
            </a:extLst>
          </p:cNvPr>
          <p:cNvSpPr>
            <a:spLocks noGrp="1"/>
          </p:cNvSpPr>
          <p:nvPr>
            <p:ph type="body" sz="quarter" idx="12"/>
          </p:nvPr>
        </p:nvSpPr>
        <p:spPr>
          <a:xfrm>
            <a:off x="338061"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22" name="Text Placeholder 4">
            <a:extLst>
              <a:ext uri="{FF2B5EF4-FFF2-40B4-BE49-F238E27FC236}">
                <a16:creationId xmlns:a16="http://schemas.microsoft.com/office/drawing/2014/main" id="{79CEE8B3-E680-4E01-83A2-52F765DB62E5}"/>
              </a:ext>
            </a:extLst>
          </p:cNvPr>
          <p:cNvSpPr>
            <a:spLocks noGrp="1"/>
          </p:cNvSpPr>
          <p:nvPr>
            <p:ph type="body" sz="quarter" idx="13"/>
          </p:nvPr>
        </p:nvSpPr>
        <p:spPr>
          <a:xfrm>
            <a:off x="1625159"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24" name="Text Placeholder 4">
            <a:extLst>
              <a:ext uri="{FF2B5EF4-FFF2-40B4-BE49-F238E27FC236}">
                <a16:creationId xmlns:a16="http://schemas.microsoft.com/office/drawing/2014/main" id="{D6CB0329-5D59-46C9-87BF-109D2600A3E5}"/>
              </a:ext>
            </a:extLst>
          </p:cNvPr>
          <p:cNvSpPr>
            <a:spLocks noGrp="1"/>
          </p:cNvSpPr>
          <p:nvPr>
            <p:ph type="body" sz="quarter" idx="14"/>
          </p:nvPr>
        </p:nvSpPr>
        <p:spPr>
          <a:xfrm>
            <a:off x="2912257"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26" name="Text Placeholder 4">
            <a:extLst>
              <a:ext uri="{FF2B5EF4-FFF2-40B4-BE49-F238E27FC236}">
                <a16:creationId xmlns:a16="http://schemas.microsoft.com/office/drawing/2014/main" id="{BF44FE65-E068-4507-A58D-14EF59CFD878}"/>
              </a:ext>
            </a:extLst>
          </p:cNvPr>
          <p:cNvSpPr>
            <a:spLocks noGrp="1"/>
          </p:cNvSpPr>
          <p:nvPr>
            <p:ph type="body" sz="quarter" idx="15"/>
          </p:nvPr>
        </p:nvSpPr>
        <p:spPr>
          <a:xfrm>
            <a:off x="4199355"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28" name="Text Placeholder 4">
            <a:extLst>
              <a:ext uri="{FF2B5EF4-FFF2-40B4-BE49-F238E27FC236}">
                <a16:creationId xmlns:a16="http://schemas.microsoft.com/office/drawing/2014/main" id="{3457BEDF-E73A-48C2-A5B9-1747B468398E}"/>
              </a:ext>
            </a:extLst>
          </p:cNvPr>
          <p:cNvSpPr>
            <a:spLocks noGrp="1"/>
          </p:cNvSpPr>
          <p:nvPr>
            <p:ph type="body" sz="quarter" idx="16"/>
          </p:nvPr>
        </p:nvSpPr>
        <p:spPr>
          <a:xfrm>
            <a:off x="5486453"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30" name="Text Placeholder 4">
            <a:extLst>
              <a:ext uri="{FF2B5EF4-FFF2-40B4-BE49-F238E27FC236}">
                <a16:creationId xmlns:a16="http://schemas.microsoft.com/office/drawing/2014/main" id="{87643078-D8B0-43A0-B494-B89421692A6B}"/>
              </a:ext>
            </a:extLst>
          </p:cNvPr>
          <p:cNvSpPr>
            <a:spLocks noGrp="1"/>
          </p:cNvSpPr>
          <p:nvPr>
            <p:ph type="body" sz="quarter" idx="17"/>
          </p:nvPr>
        </p:nvSpPr>
        <p:spPr>
          <a:xfrm>
            <a:off x="6773551"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32" name="Text Placeholder 4">
            <a:extLst>
              <a:ext uri="{FF2B5EF4-FFF2-40B4-BE49-F238E27FC236}">
                <a16:creationId xmlns:a16="http://schemas.microsoft.com/office/drawing/2014/main" id="{2E4453E9-7923-4EBE-8B2A-DA9A6765F46A}"/>
              </a:ext>
            </a:extLst>
          </p:cNvPr>
          <p:cNvSpPr>
            <a:spLocks noGrp="1"/>
          </p:cNvSpPr>
          <p:nvPr>
            <p:ph type="body" sz="quarter" idx="18"/>
          </p:nvPr>
        </p:nvSpPr>
        <p:spPr>
          <a:xfrm>
            <a:off x="8060649"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34" name="Text Placeholder 4">
            <a:extLst>
              <a:ext uri="{FF2B5EF4-FFF2-40B4-BE49-F238E27FC236}">
                <a16:creationId xmlns:a16="http://schemas.microsoft.com/office/drawing/2014/main" id="{D37CE780-5C35-480D-93B6-859433C51CE5}"/>
              </a:ext>
            </a:extLst>
          </p:cNvPr>
          <p:cNvSpPr>
            <a:spLocks noGrp="1"/>
          </p:cNvSpPr>
          <p:nvPr>
            <p:ph type="body" sz="quarter" idx="19"/>
          </p:nvPr>
        </p:nvSpPr>
        <p:spPr>
          <a:xfrm>
            <a:off x="9347747"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36" name="Text Placeholder 4">
            <a:extLst>
              <a:ext uri="{FF2B5EF4-FFF2-40B4-BE49-F238E27FC236}">
                <a16:creationId xmlns:a16="http://schemas.microsoft.com/office/drawing/2014/main" id="{FB8D7070-FFED-44D3-BBB0-8820F46DFCE4}"/>
              </a:ext>
            </a:extLst>
          </p:cNvPr>
          <p:cNvSpPr>
            <a:spLocks noGrp="1"/>
          </p:cNvSpPr>
          <p:nvPr>
            <p:ph type="body" sz="quarter" idx="20"/>
          </p:nvPr>
        </p:nvSpPr>
        <p:spPr>
          <a:xfrm>
            <a:off x="10634846" y="233949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85" name="Picture Placeholder 84">
            <a:extLst>
              <a:ext uri="{FF2B5EF4-FFF2-40B4-BE49-F238E27FC236}">
                <a16:creationId xmlns:a16="http://schemas.microsoft.com/office/drawing/2014/main" id="{7C1CB056-D008-4558-BC54-F6F515292DF5}"/>
              </a:ext>
            </a:extLst>
          </p:cNvPr>
          <p:cNvSpPr>
            <a:spLocks noGrp="1"/>
          </p:cNvSpPr>
          <p:nvPr>
            <p:ph type="pic" sz="quarter" idx="21"/>
          </p:nvPr>
        </p:nvSpPr>
        <p:spPr>
          <a:xfrm>
            <a:off x="497899" y="1353163"/>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86" name="Picture Placeholder 85">
            <a:extLst>
              <a:ext uri="{FF2B5EF4-FFF2-40B4-BE49-F238E27FC236}">
                <a16:creationId xmlns:a16="http://schemas.microsoft.com/office/drawing/2014/main" id="{E3D86377-22FC-4380-8328-21CBDF067DD0}"/>
              </a:ext>
            </a:extLst>
          </p:cNvPr>
          <p:cNvSpPr>
            <a:spLocks noGrp="1"/>
          </p:cNvSpPr>
          <p:nvPr>
            <p:ph type="pic" sz="quarter" idx="22"/>
          </p:nvPr>
        </p:nvSpPr>
        <p:spPr>
          <a:xfrm>
            <a:off x="1784996" y="1353163"/>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87" name="Picture Placeholder 86">
            <a:extLst>
              <a:ext uri="{FF2B5EF4-FFF2-40B4-BE49-F238E27FC236}">
                <a16:creationId xmlns:a16="http://schemas.microsoft.com/office/drawing/2014/main" id="{F2E50FAF-9C80-479D-BA97-FA512B37A1CF}"/>
              </a:ext>
            </a:extLst>
          </p:cNvPr>
          <p:cNvSpPr>
            <a:spLocks noGrp="1"/>
          </p:cNvSpPr>
          <p:nvPr>
            <p:ph type="pic" sz="quarter" idx="23"/>
          </p:nvPr>
        </p:nvSpPr>
        <p:spPr>
          <a:xfrm>
            <a:off x="3072093" y="1353162"/>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88" name="Picture Placeholder 87">
            <a:extLst>
              <a:ext uri="{FF2B5EF4-FFF2-40B4-BE49-F238E27FC236}">
                <a16:creationId xmlns:a16="http://schemas.microsoft.com/office/drawing/2014/main" id="{4F692B6A-EB8D-4999-BA8A-5B5DAB211B0E}"/>
              </a:ext>
            </a:extLst>
          </p:cNvPr>
          <p:cNvSpPr>
            <a:spLocks noGrp="1"/>
          </p:cNvSpPr>
          <p:nvPr>
            <p:ph type="pic" sz="quarter" idx="24"/>
          </p:nvPr>
        </p:nvSpPr>
        <p:spPr>
          <a:xfrm>
            <a:off x="4359190" y="1353161"/>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89" name="Picture Placeholder 88">
            <a:extLst>
              <a:ext uri="{FF2B5EF4-FFF2-40B4-BE49-F238E27FC236}">
                <a16:creationId xmlns:a16="http://schemas.microsoft.com/office/drawing/2014/main" id="{B4399BE1-A846-4989-8DCC-0D4E1128763D}"/>
              </a:ext>
            </a:extLst>
          </p:cNvPr>
          <p:cNvSpPr>
            <a:spLocks noGrp="1"/>
          </p:cNvSpPr>
          <p:nvPr>
            <p:ph type="pic" sz="quarter" idx="25"/>
          </p:nvPr>
        </p:nvSpPr>
        <p:spPr>
          <a:xfrm>
            <a:off x="5646287" y="1353160"/>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90" name="Picture Placeholder 89">
            <a:extLst>
              <a:ext uri="{FF2B5EF4-FFF2-40B4-BE49-F238E27FC236}">
                <a16:creationId xmlns:a16="http://schemas.microsoft.com/office/drawing/2014/main" id="{7DD8B279-DA2C-4986-815B-3F924708BE2E}"/>
              </a:ext>
            </a:extLst>
          </p:cNvPr>
          <p:cNvSpPr>
            <a:spLocks noGrp="1"/>
          </p:cNvSpPr>
          <p:nvPr>
            <p:ph type="pic" sz="quarter" idx="26"/>
          </p:nvPr>
        </p:nvSpPr>
        <p:spPr>
          <a:xfrm>
            <a:off x="6933384" y="1353159"/>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91" name="Picture Placeholder 90">
            <a:extLst>
              <a:ext uri="{FF2B5EF4-FFF2-40B4-BE49-F238E27FC236}">
                <a16:creationId xmlns:a16="http://schemas.microsoft.com/office/drawing/2014/main" id="{9F301C0B-2284-4F2C-9DC5-E6E478EE0E49}"/>
              </a:ext>
            </a:extLst>
          </p:cNvPr>
          <p:cNvSpPr>
            <a:spLocks noGrp="1"/>
          </p:cNvSpPr>
          <p:nvPr>
            <p:ph type="pic" sz="quarter" idx="27"/>
          </p:nvPr>
        </p:nvSpPr>
        <p:spPr>
          <a:xfrm>
            <a:off x="8220481" y="1353158"/>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92" name="Picture Placeholder 91">
            <a:extLst>
              <a:ext uri="{FF2B5EF4-FFF2-40B4-BE49-F238E27FC236}">
                <a16:creationId xmlns:a16="http://schemas.microsoft.com/office/drawing/2014/main" id="{A8CEA033-2E20-40D0-94AC-53A91EF13BFD}"/>
              </a:ext>
            </a:extLst>
          </p:cNvPr>
          <p:cNvSpPr>
            <a:spLocks noGrp="1"/>
          </p:cNvSpPr>
          <p:nvPr>
            <p:ph type="pic" sz="quarter" idx="28"/>
          </p:nvPr>
        </p:nvSpPr>
        <p:spPr>
          <a:xfrm>
            <a:off x="9507578" y="1353157"/>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93" name="Picture Placeholder 92">
            <a:extLst>
              <a:ext uri="{FF2B5EF4-FFF2-40B4-BE49-F238E27FC236}">
                <a16:creationId xmlns:a16="http://schemas.microsoft.com/office/drawing/2014/main" id="{D046C37F-D3D0-4BC7-BD77-5BB26A2DBE6A}"/>
              </a:ext>
            </a:extLst>
          </p:cNvPr>
          <p:cNvSpPr>
            <a:spLocks noGrp="1"/>
          </p:cNvSpPr>
          <p:nvPr>
            <p:ph type="pic" sz="quarter" idx="29"/>
          </p:nvPr>
        </p:nvSpPr>
        <p:spPr>
          <a:xfrm>
            <a:off x="10794675" y="1353156"/>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135" name="Text Placeholder 4">
            <a:extLst>
              <a:ext uri="{FF2B5EF4-FFF2-40B4-BE49-F238E27FC236}">
                <a16:creationId xmlns:a16="http://schemas.microsoft.com/office/drawing/2014/main" id="{528C7BC9-65D6-4A61-8F25-C076653364EB}"/>
              </a:ext>
            </a:extLst>
          </p:cNvPr>
          <p:cNvSpPr>
            <a:spLocks noGrp="1"/>
          </p:cNvSpPr>
          <p:nvPr>
            <p:ph type="body" sz="quarter" idx="30"/>
          </p:nvPr>
        </p:nvSpPr>
        <p:spPr>
          <a:xfrm>
            <a:off x="338061" y="4045718"/>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36" name="Text Placeholder 4">
            <a:extLst>
              <a:ext uri="{FF2B5EF4-FFF2-40B4-BE49-F238E27FC236}">
                <a16:creationId xmlns:a16="http://schemas.microsoft.com/office/drawing/2014/main" id="{E4395935-BA10-412E-8340-77D7A9C1977A}"/>
              </a:ext>
            </a:extLst>
          </p:cNvPr>
          <p:cNvSpPr>
            <a:spLocks noGrp="1"/>
          </p:cNvSpPr>
          <p:nvPr>
            <p:ph type="body" sz="quarter" idx="31"/>
          </p:nvPr>
        </p:nvSpPr>
        <p:spPr>
          <a:xfrm>
            <a:off x="1625159" y="4045718"/>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37" name="Text Placeholder 4">
            <a:extLst>
              <a:ext uri="{FF2B5EF4-FFF2-40B4-BE49-F238E27FC236}">
                <a16:creationId xmlns:a16="http://schemas.microsoft.com/office/drawing/2014/main" id="{5300A0DE-91A5-4E0A-904F-751DAEE33C36}"/>
              </a:ext>
            </a:extLst>
          </p:cNvPr>
          <p:cNvSpPr>
            <a:spLocks noGrp="1"/>
          </p:cNvSpPr>
          <p:nvPr>
            <p:ph type="body" sz="quarter" idx="32"/>
          </p:nvPr>
        </p:nvSpPr>
        <p:spPr>
          <a:xfrm>
            <a:off x="2912257" y="4045718"/>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38" name="Text Placeholder 4">
            <a:extLst>
              <a:ext uri="{FF2B5EF4-FFF2-40B4-BE49-F238E27FC236}">
                <a16:creationId xmlns:a16="http://schemas.microsoft.com/office/drawing/2014/main" id="{0D2BE008-9A8A-43E1-9D2E-E0D8F51D8179}"/>
              </a:ext>
            </a:extLst>
          </p:cNvPr>
          <p:cNvSpPr>
            <a:spLocks noGrp="1"/>
          </p:cNvSpPr>
          <p:nvPr>
            <p:ph type="body" sz="quarter" idx="33"/>
          </p:nvPr>
        </p:nvSpPr>
        <p:spPr>
          <a:xfrm>
            <a:off x="4199355" y="4045718"/>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39" name="Text Placeholder 4">
            <a:extLst>
              <a:ext uri="{FF2B5EF4-FFF2-40B4-BE49-F238E27FC236}">
                <a16:creationId xmlns:a16="http://schemas.microsoft.com/office/drawing/2014/main" id="{B66D84C6-DAE3-41DF-B763-CEC9781D7751}"/>
              </a:ext>
            </a:extLst>
          </p:cNvPr>
          <p:cNvSpPr>
            <a:spLocks noGrp="1"/>
          </p:cNvSpPr>
          <p:nvPr>
            <p:ph type="body" sz="quarter" idx="34"/>
          </p:nvPr>
        </p:nvSpPr>
        <p:spPr>
          <a:xfrm>
            <a:off x="5486453" y="4045718"/>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40" name="Text Placeholder 4">
            <a:extLst>
              <a:ext uri="{FF2B5EF4-FFF2-40B4-BE49-F238E27FC236}">
                <a16:creationId xmlns:a16="http://schemas.microsoft.com/office/drawing/2014/main" id="{3A13AE56-D0AC-4B5B-824C-E6C0EC86FA41}"/>
              </a:ext>
            </a:extLst>
          </p:cNvPr>
          <p:cNvSpPr>
            <a:spLocks noGrp="1"/>
          </p:cNvSpPr>
          <p:nvPr>
            <p:ph type="body" sz="quarter" idx="35"/>
          </p:nvPr>
        </p:nvSpPr>
        <p:spPr>
          <a:xfrm>
            <a:off x="6773551" y="4045718"/>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41" name="Text Placeholder 4">
            <a:extLst>
              <a:ext uri="{FF2B5EF4-FFF2-40B4-BE49-F238E27FC236}">
                <a16:creationId xmlns:a16="http://schemas.microsoft.com/office/drawing/2014/main" id="{63527A34-7832-4E14-B7F8-85C5D8C91396}"/>
              </a:ext>
            </a:extLst>
          </p:cNvPr>
          <p:cNvSpPr>
            <a:spLocks noGrp="1"/>
          </p:cNvSpPr>
          <p:nvPr>
            <p:ph type="body" sz="quarter" idx="36"/>
          </p:nvPr>
        </p:nvSpPr>
        <p:spPr>
          <a:xfrm>
            <a:off x="8060649" y="4045718"/>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42" name="Text Placeholder 4">
            <a:extLst>
              <a:ext uri="{FF2B5EF4-FFF2-40B4-BE49-F238E27FC236}">
                <a16:creationId xmlns:a16="http://schemas.microsoft.com/office/drawing/2014/main" id="{47761ED3-A4E3-43B3-A646-90BD78B73730}"/>
              </a:ext>
            </a:extLst>
          </p:cNvPr>
          <p:cNvSpPr>
            <a:spLocks noGrp="1"/>
          </p:cNvSpPr>
          <p:nvPr>
            <p:ph type="body" sz="quarter" idx="37"/>
          </p:nvPr>
        </p:nvSpPr>
        <p:spPr>
          <a:xfrm>
            <a:off x="9347747" y="4045718"/>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43" name="Text Placeholder 4">
            <a:extLst>
              <a:ext uri="{FF2B5EF4-FFF2-40B4-BE49-F238E27FC236}">
                <a16:creationId xmlns:a16="http://schemas.microsoft.com/office/drawing/2014/main" id="{B9936794-7152-4E2D-9770-D2C24321BA28}"/>
              </a:ext>
            </a:extLst>
          </p:cNvPr>
          <p:cNvSpPr>
            <a:spLocks noGrp="1"/>
          </p:cNvSpPr>
          <p:nvPr>
            <p:ph type="body" sz="quarter" idx="38"/>
          </p:nvPr>
        </p:nvSpPr>
        <p:spPr>
          <a:xfrm>
            <a:off x="10634846" y="4045718"/>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44" name="Picture Placeholder 143">
            <a:extLst>
              <a:ext uri="{FF2B5EF4-FFF2-40B4-BE49-F238E27FC236}">
                <a16:creationId xmlns:a16="http://schemas.microsoft.com/office/drawing/2014/main" id="{7390EB3E-4C2A-4156-B720-E1FF82C1F385}"/>
              </a:ext>
            </a:extLst>
          </p:cNvPr>
          <p:cNvSpPr>
            <a:spLocks noGrp="1"/>
          </p:cNvSpPr>
          <p:nvPr>
            <p:ph type="pic" sz="quarter" idx="39"/>
          </p:nvPr>
        </p:nvSpPr>
        <p:spPr>
          <a:xfrm>
            <a:off x="497899" y="3059391"/>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145" name="Picture Placeholder 144">
            <a:extLst>
              <a:ext uri="{FF2B5EF4-FFF2-40B4-BE49-F238E27FC236}">
                <a16:creationId xmlns:a16="http://schemas.microsoft.com/office/drawing/2014/main" id="{7A53F187-01BB-4CF1-8FC6-7100317DDD4B}"/>
              </a:ext>
            </a:extLst>
          </p:cNvPr>
          <p:cNvSpPr>
            <a:spLocks noGrp="1"/>
          </p:cNvSpPr>
          <p:nvPr>
            <p:ph type="pic" sz="quarter" idx="40"/>
          </p:nvPr>
        </p:nvSpPr>
        <p:spPr>
          <a:xfrm>
            <a:off x="1784996" y="3059391"/>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146" name="Picture Placeholder 145">
            <a:extLst>
              <a:ext uri="{FF2B5EF4-FFF2-40B4-BE49-F238E27FC236}">
                <a16:creationId xmlns:a16="http://schemas.microsoft.com/office/drawing/2014/main" id="{EF5C9676-ED72-4DB4-A886-EC4B43FE2060}"/>
              </a:ext>
            </a:extLst>
          </p:cNvPr>
          <p:cNvSpPr>
            <a:spLocks noGrp="1"/>
          </p:cNvSpPr>
          <p:nvPr>
            <p:ph type="pic" sz="quarter" idx="41"/>
          </p:nvPr>
        </p:nvSpPr>
        <p:spPr>
          <a:xfrm>
            <a:off x="3072093" y="3059390"/>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147" name="Picture Placeholder 146">
            <a:extLst>
              <a:ext uri="{FF2B5EF4-FFF2-40B4-BE49-F238E27FC236}">
                <a16:creationId xmlns:a16="http://schemas.microsoft.com/office/drawing/2014/main" id="{E14E84B8-47E6-4F17-A151-A6E19CEED1B8}"/>
              </a:ext>
            </a:extLst>
          </p:cNvPr>
          <p:cNvSpPr>
            <a:spLocks noGrp="1"/>
          </p:cNvSpPr>
          <p:nvPr>
            <p:ph type="pic" sz="quarter" idx="42"/>
          </p:nvPr>
        </p:nvSpPr>
        <p:spPr>
          <a:xfrm>
            <a:off x="4359190" y="3059389"/>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148" name="Picture Placeholder 147">
            <a:extLst>
              <a:ext uri="{FF2B5EF4-FFF2-40B4-BE49-F238E27FC236}">
                <a16:creationId xmlns:a16="http://schemas.microsoft.com/office/drawing/2014/main" id="{A176DC02-1D9E-413F-8D6E-213B6225FF35}"/>
              </a:ext>
            </a:extLst>
          </p:cNvPr>
          <p:cNvSpPr>
            <a:spLocks noGrp="1"/>
          </p:cNvSpPr>
          <p:nvPr>
            <p:ph type="pic" sz="quarter" idx="43"/>
          </p:nvPr>
        </p:nvSpPr>
        <p:spPr>
          <a:xfrm>
            <a:off x="5646287" y="3059388"/>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149" name="Picture Placeholder 148">
            <a:extLst>
              <a:ext uri="{FF2B5EF4-FFF2-40B4-BE49-F238E27FC236}">
                <a16:creationId xmlns:a16="http://schemas.microsoft.com/office/drawing/2014/main" id="{768E9303-811B-48D5-A1CE-EDAFB5C0B386}"/>
              </a:ext>
            </a:extLst>
          </p:cNvPr>
          <p:cNvSpPr>
            <a:spLocks noGrp="1"/>
          </p:cNvSpPr>
          <p:nvPr>
            <p:ph type="pic" sz="quarter" idx="44"/>
          </p:nvPr>
        </p:nvSpPr>
        <p:spPr>
          <a:xfrm>
            <a:off x="6933384" y="3059387"/>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150" name="Picture Placeholder 149">
            <a:extLst>
              <a:ext uri="{FF2B5EF4-FFF2-40B4-BE49-F238E27FC236}">
                <a16:creationId xmlns:a16="http://schemas.microsoft.com/office/drawing/2014/main" id="{DE3F5915-F07E-46D3-8A88-25E183DC02B5}"/>
              </a:ext>
            </a:extLst>
          </p:cNvPr>
          <p:cNvSpPr>
            <a:spLocks noGrp="1"/>
          </p:cNvSpPr>
          <p:nvPr>
            <p:ph type="pic" sz="quarter" idx="45"/>
          </p:nvPr>
        </p:nvSpPr>
        <p:spPr>
          <a:xfrm>
            <a:off x="8220481" y="3059386"/>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151" name="Picture Placeholder 150">
            <a:extLst>
              <a:ext uri="{FF2B5EF4-FFF2-40B4-BE49-F238E27FC236}">
                <a16:creationId xmlns:a16="http://schemas.microsoft.com/office/drawing/2014/main" id="{4C09B8D4-EF40-475E-B92F-0BF6246C2D94}"/>
              </a:ext>
            </a:extLst>
          </p:cNvPr>
          <p:cNvSpPr>
            <a:spLocks noGrp="1"/>
          </p:cNvSpPr>
          <p:nvPr>
            <p:ph type="pic" sz="quarter" idx="46"/>
          </p:nvPr>
        </p:nvSpPr>
        <p:spPr>
          <a:xfrm>
            <a:off x="9507578" y="3059385"/>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152" name="Picture Placeholder 151">
            <a:extLst>
              <a:ext uri="{FF2B5EF4-FFF2-40B4-BE49-F238E27FC236}">
                <a16:creationId xmlns:a16="http://schemas.microsoft.com/office/drawing/2014/main" id="{10EAC7BE-D1B5-47FE-A8B8-F277ECD7D153}"/>
              </a:ext>
            </a:extLst>
          </p:cNvPr>
          <p:cNvSpPr>
            <a:spLocks noGrp="1"/>
          </p:cNvSpPr>
          <p:nvPr>
            <p:ph type="pic" sz="quarter" idx="47"/>
          </p:nvPr>
        </p:nvSpPr>
        <p:spPr>
          <a:xfrm>
            <a:off x="10794675" y="3059384"/>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153" name="Text Placeholder 4">
            <a:extLst>
              <a:ext uri="{FF2B5EF4-FFF2-40B4-BE49-F238E27FC236}">
                <a16:creationId xmlns:a16="http://schemas.microsoft.com/office/drawing/2014/main" id="{7F883E16-B0F1-48CF-B109-0FF07D490D3D}"/>
              </a:ext>
            </a:extLst>
          </p:cNvPr>
          <p:cNvSpPr>
            <a:spLocks noGrp="1"/>
          </p:cNvSpPr>
          <p:nvPr>
            <p:ph type="body" sz="quarter" idx="48"/>
          </p:nvPr>
        </p:nvSpPr>
        <p:spPr>
          <a:xfrm>
            <a:off x="338061" y="577117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54" name="Text Placeholder 4">
            <a:extLst>
              <a:ext uri="{FF2B5EF4-FFF2-40B4-BE49-F238E27FC236}">
                <a16:creationId xmlns:a16="http://schemas.microsoft.com/office/drawing/2014/main" id="{0064567F-FE89-4990-B927-F6AED584941F}"/>
              </a:ext>
            </a:extLst>
          </p:cNvPr>
          <p:cNvSpPr>
            <a:spLocks noGrp="1"/>
          </p:cNvSpPr>
          <p:nvPr>
            <p:ph type="body" sz="quarter" idx="49"/>
          </p:nvPr>
        </p:nvSpPr>
        <p:spPr>
          <a:xfrm>
            <a:off x="1625159" y="577117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55" name="Text Placeholder 4">
            <a:extLst>
              <a:ext uri="{FF2B5EF4-FFF2-40B4-BE49-F238E27FC236}">
                <a16:creationId xmlns:a16="http://schemas.microsoft.com/office/drawing/2014/main" id="{EFF88029-FFDF-4FC8-A415-78E45D3B3102}"/>
              </a:ext>
            </a:extLst>
          </p:cNvPr>
          <p:cNvSpPr>
            <a:spLocks noGrp="1"/>
          </p:cNvSpPr>
          <p:nvPr>
            <p:ph type="body" sz="quarter" idx="50"/>
          </p:nvPr>
        </p:nvSpPr>
        <p:spPr>
          <a:xfrm>
            <a:off x="2912257" y="577117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56" name="Text Placeholder 4">
            <a:extLst>
              <a:ext uri="{FF2B5EF4-FFF2-40B4-BE49-F238E27FC236}">
                <a16:creationId xmlns:a16="http://schemas.microsoft.com/office/drawing/2014/main" id="{0EC2F270-D116-42C4-865A-56F45F0BE3EB}"/>
              </a:ext>
            </a:extLst>
          </p:cNvPr>
          <p:cNvSpPr>
            <a:spLocks noGrp="1"/>
          </p:cNvSpPr>
          <p:nvPr>
            <p:ph type="body" sz="quarter" idx="51"/>
          </p:nvPr>
        </p:nvSpPr>
        <p:spPr>
          <a:xfrm>
            <a:off x="4199355" y="577117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57" name="Text Placeholder 4">
            <a:extLst>
              <a:ext uri="{FF2B5EF4-FFF2-40B4-BE49-F238E27FC236}">
                <a16:creationId xmlns:a16="http://schemas.microsoft.com/office/drawing/2014/main" id="{F8C86F94-D76E-4E7E-A6A0-0EC0DBBDB8FD}"/>
              </a:ext>
            </a:extLst>
          </p:cNvPr>
          <p:cNvSpPr>
            <a:spLocks noGrp="1"/>
          </p:cNvSpPr>
          <p:nvPr>
            <p:ph type="body" sz="quarter" idx="52"/>
          </p:nvPr>
        </p:nvSpPr>
        <p:spPr>
          <a:xfrm>
            <a:off x="5486453" y="577117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58" name="Text Placeholder 4">
            <a:extLst>
              <a:ext uri="{FF2B5EF4-FFF2-40B4-BE49-F238E27FC236}">
                <a16:creationId xmlns:a16="http://schemas.microsoft.com/office/drawing/2014/main" id="{60A8E569-11AE-471D-9C7C-759096DAF2A0}"/>
              </a:ext>
            </a:extLst>
          </p:cNvPr>
          <p:cNvSpPr>
            <a:spLocks noGrp="1"/>
          </p:cNvSpPr>
          <p:nvPr>
            <p:ph type="body" sz="quarter" idx="53"/>
          </p:nvPr>
        </p:nvSpPr>
        <p:spPr>
          <a:xfrm>
            <a:off x="6773551" y="577117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59" name="Text Placeholder 4">
            <a:extLst>
              <a:ext uri="{FF2B5EF4-FFF2-40B4-BE49-F238E27FC236}">
                <a16:creationId xmlns:a16="http://schemas.microsoft.com/office/drawing/2014/main" id="{78FA3357-672E-4C32-9519-9B0916E93326}"/>
              </a:ext>
            </a:extLst>
          </p:cNvPr>
          <p:cNvSpPr>
            <a:spLocks noGrp="1"/>
          </p:cNvSpPr>
          <p:nvPr>
            <p:ph type="body" sz="quarter" idx="54"/>
          </p:nvPr>
        </p:nvSpPr>
        <p:spPr>
          <a:xfrm>
            <a:off x="8060649" y="577117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60" name="Text Placeholder 4">
            <a:extLst>
              <a:ext uri="{FF2B5EF4-FFF2-40B4-BE49-F238E27FC236}">
                <a16:creationId xmlns:a16="http://schemas.microsoft.com/office/drawing/2014/main" id="{7229DB64-1CB6-44D1-94D6-5CB7DE893B73}"/>
              </a:ext>
            </a:extLst>
          </p:cNvPr>
          <p:cNvSpPr>
            <a:spLocks noGrp="1"/>
          </p:cNvSpPr>
          <p:nvPr>
            <p:ph type="body" sz="quarter" idx="55"/>
          </p:nvPr>
        </p:nvSpPr>
        <p:spPr>
          <a:xfrm>
            <a:off x="9347747" y="577117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61" name="Text Placeholder 4">
            <a:extLst>
              <a:ext uri="{FF2B5EF4-FFF2-40B4-BE49-F238E27FC236}">
                <a16:creationId xmlns:a16="http://schemas.microsoft.com/office/drawing/2014/main" id="{5506B3BD-D4B7-4EC4-9060-96824EBAD333}"/>
              </a:ext>
            </a:extLst>
          </p:cNvPr>
          <p:cNvSpPr>
            <a:spLocks noGrp="1"/>
          </p:cNvSpPr>
          <p:nvPr>
            <p:ph type="body" sz="quarter" idx="56"/>
          </p:nvPr>
        </p:nvSpPr>
        <p:spPr>
          <a:xfrm>
            <a:off x="10634846" y="5771170"/>
            <a:ext cx="1219664" cy="476250"/>
          </a:xfrm>
        </p:spPr>
        <p:txBody>
          <a:bodyPr/>
          <a:lstStyle>
            <a:lvl1pPr algn="ctr">
              <a:spcBef>
                <a:spcPts val="0"/>
              </a:spcBef>
              <a:spcAft>
                <a:spcPts val="100"/>
              </a:spcAft>
              <a:defRPr sz="1400" b="1"/>
            </a:lvl1pPr>
          </a:lstStyle>
          <a:p>
            <a:pPr lvl="0"/>
            <a:r>
              <a:rPr lang="en-US"/>
              <a:t>Click to edit Master text styles</a:t>
            </a:r>
          </a:p>
        </p:txBody>
      </p:sp>
      <p:sp>
        <p:nvSpPr>
          <p:cNvPr id="162" name="Picture Placeholder 161">
            <a:extLst>
              <a:ext uri="{FF2B5EF4-FFF2-40B4-BE49-F238E27FC236}">
                <a16:creationId xmlns:a16="http://schemas.microsoft.com/office/drawing/2014/main" id="{D129ACCF-6FB0-49D9-989C-085072734918}"/>
              </a:ext>
            </a:extLst>
          </p:cNvPr>
          <p:cNvSpPr>
            <a:spLocks noGrp="1"/>
          </p:cNvSpPr>
          <p:nvPr>
            <p:ph type="pic" sz="quarter" idx="57"/>
          </p:nvPr>
        </p:nvSpPr>
        <p:spPr>
          <a:xfrm>
            <a:off x="497899" y="4784843"/>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163" name="Picture Placeholder 162">
            <a:extLst>
              <a:ext uri="{FF2B5EF4-FFF2-40B4-BE49-F238E27FC236}">
                <a16:creationId xmlns:a16="http://schemas.microsoft.com/office/drawing/2014/main" id="{C2545F6F-ECD5-4114-8EEE-C7BDBBF1CC8B}"/>
              </a:ext>
            </a:extLst>
          </p:cNvPr>
          <p:cNvSpPr>
            <a:spLocks noGrp="1"/>
          </p:cNvSpPr>
          <p:nvPr>
            <p:ph type="pic" sz="quarter" idx="58"/>
          </p:nvPr>
        </p:nvSpPr>
        <p:spPr>
          <a:xfrm>
            <a:off x="1784996" y="4784843"/>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174" name="Picture Placeholder 173">
            <a:extLst>
              <a:ext uri="{FF2B5EF4-FFF2-40B4-BE49-F238E27FC236}">
                <a16:creationId xmlns:a16="http://schemas.microsoft.com/office/drawing/2014/main" id="{C4CFCCB4-2863-473A-8608-06BA48DE0C89}"/>
              </a:ext>
            </a:extLst>
          </p:cNvPr>
          <p:cNvSpPr>
            <a:spLocks noGrp="1"/>
          </p:cNvSpPr>
          <p:nvPr>
            <p:ph type="pic" sz="quarter" idx="59"/>
          </p:nvPr>
        </p:nvSpPr>
        <p:spPr>
          <a:xfrm>
            <a:off x="3072093" y="4784842"/>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176" name="Picture Placeholder 175">
            <a:extLst>
              <a:ext uri="{FF2B5EF4-FFF2-40B4-BE49-F238E27FC236}">
                <a16:creationId xmlns:a16="http://schemas.microsoft.com/office/drawing/2014/main" id="{01E28E34-5097-4345-9A3D-BC99A94CA4B4}"/>
              </a:ext>
            </a:extLst>
          </p:cNvPr>
          <p:cNvSpPr>
            <a:spLocks noGrp="1"/>
          </p:cNvSpPr>
          <p:nvPr>
            <p:ph type="pic" sz="quarter" idx="60"/>
          </p:nvPr>
        </p:nvSpPr>
        <p:spPr>
          <a:xfrm>
            <a:off x="4359190" y="4784841"/>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178" name="Picture Placeholder 177">
            <a:extLst>
              <a:ext uri="{FF2B5EF4-FFF2-40B4-BE49-F238E27FC236}">
                <a16:creationId xmlns:a16="http://schemas.microsoft.com/office/drawing/2014/main" id="{4A8974B7-BAAC-4106-AEC8-3FE87DCAC0B3}"/>
              </a:ext>
            </a:extLst>
          </p:cNvPr>
          <p:cNvSpPr>
            <a:spLocks noGrp="1"/>
          </p:cNvSpPr>
          <p:nvPr>
            <p:ph type="pic" sz="quarter" idx="61"/>
          </p:nvPr>
        </p:nvSpPr>
        <p:spPr>
          <a:xfrm>
            <a:off x="5646287" y="4784840"/>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180" name="Picture Placeholder 179">
            <a:extLst>
              <a:ext uri="{FF2B5EF4-FFF2-40B4-BE49-F238E27FC236}">
                <a16:creationId xmlns:a16="http://schemas.microsoft.com/office/drawing/2014/main" id="{AECA174A-2638-454B-B471-2D7BCEC278B2}"/>
              </a:ext>
            </a:extLst>
          </p:cNvPr>
          <p:cNvSpPr>
            <a:spLocks noGrp="1"/>
          </p:cNvSpPr>
          <p:nvPr>
            <p:ph type="pic" sz="quarter" idx="62"/>
          </p:nvPr>
        </p:nvSpPr>
        <p:spPr>
          <a:xfrm>
            <a:off x="6933384" y="4784839"/>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192" name="Picture Placeholder 191">
            <a:extLst>
              <a:ext uri="{FF2B5EF4-FFF2-40B4-BE49-F238E27FC236}">
                <a16:creationId xmlns:a16="http://schemas.microsoft.com/office/drawing/2014/main" id="{A6B6A635-5258-438A-9D32-14750E5B5713}"/>
              </a:ext>
            </a:extLst>
          </p:cNvPr>
          <p:cNvSpPr>
            <a:spLocks noGrp="1"/>
          </p:cNvSpPr>
          <p:nvPr>
            <p:ph type="pic" sz="quarter" idx="63"/>
          </p:nvPr>
        </p:nvSpPr>
        <p:spPr>
          <a:xfrm>
            <a:off x="8220481" y="4784838"/>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194" name="Picture Placeholder 193">
            <a:extLst>
              <a:ext uri="{FF2B5EF4-FFF2-40B4-BE49-F238E27FC236}">
                <a16:creationId xmlns:a16="http://schemas.microsoft.com/office/drawing/2014/main" id="{DF29BEA8-A8E7-42BD-9ADF-8C2B468CDE09}"/>
              </a:ext>
            </a:extLst>
          </p:cNvPr>
          <p:cNvSpPr>
            <a:spLocks noGrp="1"/>
          </p:cNvSpPr>
          <p:nvPr>
            <p:ph type="pic" sz="quarter" idx="64"/>
          </p:nvPr>
        </p:nvSpPr>
        <p:spPr>
          <a:xfrm>
            <a:off x="9507578" y="4784837"/>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196" name="Picture Placeholder 195">
            <a:extLst>
              <a:ext uri="{FF2B5EF4-FFF2-40B4-BE49-F238E27FC236}">
                <a16:creationId xmlns:a16="http://schemas.microsoft.com/office/drawing/2014/main" id="{20444F26-14C5-4411-BCD1-007710B741A9}"/>
              </a:ext>
            </a:extLst>
          </p:cNvPr>
          <p:cNvSpPr>
            <a:spLocks noGrp="1"/>
          </p:cNvSpPr>
          <p:nvPr>
            <p:ph type="pic" sz="quarter" idx="65"/>
          </p:nvPr>
        </p:nvSpPr>
        <p:spPr>
          <a:xfrm>
            <a:off x="10794675" y="4784836"/>
            <a:ext cx="899989" cy="899989"/>
          </a:xfrm>
          <a:custGeom>
            <a:avLst/>
            <a:gdLst>
              <a:gd name="connsiteX0" fmla="*/ 450011 w 899989"/>
              <a:gd name="connsiteY0" fmla="*/ 0 h 899989"/>
              <a:gd name="connsiteX1" fmla="*/ 631462 w 899989"/>
              <a:gd name="connsiteY1" fmla="*/ 74839 h 899989"/>
              <a:gd name="connsiteX2" fmla="*/ 825183 w 899989"/>
              <a:gd name="connsiteY2" fmla="*/ 268560 h 899989"/>
              <a:gd name="connsiteX3" fmla="*/ 895345 w 899989"/>
              <a:gd name="connsiteY3" fmla="*/ 400925 h 899989"/>
              <a:gd name="connsiteX4" fmla="*/ 899989 w 899989"/>
              <a:gd name="connsiteY4" fmla="*/ 449665 h 899989"/>
              <a:gd name="connsiteX5" fmla="*/ 899989 w 899989"/>
              <a:gd name="connsiteY5" fmla="*/ 450357 h 899989"/>
              <a:gd name="connsiteX6" fmla="*/ 895345 w 899989"/>
              <a:gd name="connsiteY6" fmla="*/ 499097 h 899989"/>
              <a:gd name="connsiteX7" fmla="*/ 825183 w 899989"/>
              <a:gd name="connsiteY7" fmla="*/ 631462 h 899989"/>
              <a:gd name="connsiteX8" fmla="*/ 631462 w 899989"/>
              <a:gd name="connsiteY8" fmla="*/ 825183 h 899989"/>
              <a:gd name="connsiteX9" fmla="*/ 499097 w 899989"/>
              <a:gd name="connsiteY9" fmla="*/ 895345 h 899989"/>
              <a:gd name="connsiteX10" fmla="*/ 450357 w 899989"/>
              <a:gd name="connsiteY10" fmla="*/ 899989 h 899989"/>
              <a:gd name="connsiteX11" fmla="*/ 449665 w 899989"/>
              <a:gd name="connsiteY11" fmla="*/ 899989 h 899989"/>
              <a:gd name="connsiteX12" fmla="*/ 400925 w 899989"/>
              <a:gd name="connsiteY12" fmla="*/ 895345 h 899989"/>
              <a:gd name="connsiteX13" fmla="*/ 268560 w 899989"/>
              <a:gd name="connsiteY13" fmla="*/ 825183 h 899989"/>
              <a:gd name="connsiteX14" fmla="*/ 74839 w 899989"/>
              <a:gd name="connsiteY14" fmla="*/ 631462 h 899989"/>
              <a:gd name="connsiteX15" fmla="*/ 74839 w 899989"/>
              <a:gd name="connsiteY15" fmla="*/ 268560 h 899989"/>
              <a:gd name="connsiteX16" fmla="*/ 268560 w 899989"/>
              <a:gd name="connsiteY16" fmla="*/ 74839 h 899989"/>
              <a:gd name="connsiteX17" fmla="*/ 450011 w 899989"/>
              <a:gd name="connsiteY17" fmla="*/ 0 h 89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99989" h="899989">
                <a:moveTo>
                  <a:pt x="450011" y="0"/>
                </a:moveTo>
                <a:cubicBezTo>
                  <a:pt x="515790" y="0"/>
                  <a:pt x="581570" y="24946"/>
                  <a:pt x="631462" y="74839"/>
                </a:cubicBezTo>
                <a:lnTo>
                  <a:pt x="825183" y="268560"/>
                </a:lnTo>
                <a:cubicBezTo>
                  <a:pt x="862603" y="305979"/>
                  <a:pt x="885990" y="352335"/>
                  <a:pt x="895345" y="400925"/>
                </a:cubicBezTo>
                <a:lnTo>
                  <a:pt x="899989" y="449665"/>
                </a:lnTo>
                <a:lnTo>
                  <a:pt x="899989" y="450357"/>
                </a:lnTo>
                <a:lnTo>
                  <a:pt x="895345" y="499097"/>
                </a:lnTo>
                <a:cubicBezTo>
                  <a:pt x="885990" y="547687"/>
                  <a:pt x="862603" y="594043"/>
                  <a:pt x="825183" y="631462"/>
                </a:cubicBezTo>
                <a:lnTo>
                  <a:pt x="631462" y="825183"/>
                </a:lnTo>
                <a:cubicBezTo>
                  <a:pt x="594043" y="862603"/>
                  <a:pt x="547687" y="885990"/>
                  <a:pt x="499097" y="895345"/>
                </a:cubicBezTo>
                <a:lnTo>
                  <a:pt x="450357" y="899989"/>
                </a:lnTo>
                <a:lnTo>
                  <a:pt x="449665" y="899989"/>
                </a:lnTo>
                <a:lnTo>
                  <a:pt x="400925" y="895345"/>
                </a:lnTo>
                <a:cubicBezTo>
                  <a:pt x="352335" y="885990"/>
                  <a:pt x="305979" y="862603"/>
                  <a:pt x="268560" y="825183"/>
                </a:cubicBezTo>
                <a:lnTo>
                  <a:pt x="74839" y="631462"/>
                </a:lnTo>
                <a:cubicBezTo>
                  <a:pt x="-24946" y="531677"/>
                  <a:pt x="-24946" y="368345"/>
                  <a:pt x="74839" y="268560"/>
                </a:cubicBezTo>
                <a:lnTo>
                  <a:pt x="268560" y="74839"/>
                </a:lnTo>
                <a:cubicBezTo>
                  <a:pt x="318452" y="24946"/>
                  <a:pt x="384232" y="0"/>
                  <a:pt x="450011" y="0"/>
                </a:cubicBezTo>
                <a:close/>
              </a:path>
            </a:pathLst>
          </a:custGeom>
        </p:spPr>
        <p:txBody>
          <a:bodyPr wrap="square">
            <a:noAutofit/>
          </a:bodyPr>
          <a:lstStyle>
            <a:lvl1pPr>
              <a:defRPr sz="1400"/>
            </a:lvl1pPr>
          </a:lstStyle>
          <a:p>
            <a:r>
              <a:rPr lang="en-US"/>
              <a:t>Click icon to add picture</a:t>
            </a:r>
            <a:endParaRPr lang="en-IN"/>
          </a:p>
        </p:txBody>
      </p:sp>
      <p:sp>
        <p:nvSpPr>
          <p:cNvPr id="64" name="Slide Number Placeholder 5">
            <a:extLst>
              <a:ext uri="{FF2B5EF4-FFF2-40B4-BE49-F238E27FC236}">
                <a16:creationId xmlns:a16="http://schemas.microsoft.com/office/drawing/2014/main" id="{EAE43122-8D6D-4008-B134-F8A6A0879FF0}"/>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65" name="Footer Placeholder 4">
            <a:extLst>
              <a:ext uri="{FF2B5EF4-FFF2-40B4-BE49-F238E27FC236}">
                <a16:creationId xmlns:a16="http://schemas.microsoft.com/office/drawing/2014/main" id="{34CF680E-CD16-4BEC-A6BD-12EE79E50DE3}"/>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66" name="Date Placeholder 3">
            <a:extLst>
              <a:ext uri="{FF2B5EF4-FFF2-40B4-BE49-F238E27FC236}">
                <a16:creationId xmlns:a16="http://schemas.microsoft.com/office/drawing/2014/main" id="{865E3711-590F-4AD5-8D9D-3106E1F301A0}"/>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cxnSp>
        <p:nvCxnSpPr>
          <p:cNvPr id="67" name="Straight Connector 66">
            <a:extLst>
              <a:ext uri="{FF2B5EF4-FFF2-40B4-BE49-F238E27FC236}">
                <a16:creationId xmlns:a16="http://schemas.microsoft.com/office/drawing/2014/main" id="{A0AF4202-C102-441F-8B4C-0A94D878D6A2}"/>
              </a:ext>
            </a:extLst>
          </p:cNvPr>
          <p:cNvCxnSpPr>
            <a:cxnSpLocks/>
            <a:endCxn id="65" idx="1"/>
          </p:cNvCxnSpPr>
          <p:nvPr userDrawn="1"/>
        </p:nvCxnSpPr>
        <p:spPr>
          <a:xfrm>
            <a:off x="0" y="6705660"/>
            <a:ext cx="334965" cy="0"/>
          </a:xfrm>
          <a:prstGeom prst="line">
            <a:avLst/>
          </a:prstGeom>
          <a:ln w="19050">
            <a:gradFill>
              <a:gsLst>
                <a:gs pos="100000">
                  <a:srgbClr val="00C2F7"/>
                </a:gs>
                <a:gs pos="0">
                  <a:srgbClr val="0387FD"/>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F83FC89A-9D21-4854-99F2-B62E15573F35}"/>
              </a:ext>
            </a:extLst>
          </p:cNvPr>
          <p:cNvCxnSpPr>
            <a:cxnSpLocks/>
          </p:cNvCxnSpPr>
          <p:nvPr userDrawn="1"/>
        </p:nvCxnSpPr>
        <p:spPr>
          <a:xfrm>
            <a:off x="1987826" y="6705660"/>
            <a:ext cx="3847975" cy="0"/>
          </a:xfrm>
          <a:prstGeom prst="line">
            <a:avLst/>
          </a:prstGeom>
          <a:ln w="19050">
            <a:gradFill>
              <a:gsLst>
                <a:gs pos="100000">
                  <a:srgbClr val="00C2F7"/>
                </a:gs>
                <a:gs pos="0">
                  <a:srgbClr val="0400FF"/>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F9A2957-C71E-47F2-B9A3-612BEEDF7050}"/>
              </a:ext>
            </a:extLst>
          </p:cNvPr>
          <p:cNvCxnSpPr>
            <a:cxnSpLocks/>
          </p:cNvCxnSpPr>
          <p:nvPr userDrawn="1"/>
        </p:nvCxnSpPr>
        <p:spPr>
          <a:xfrm>
            <a:off x="6356199" y="6705660"/>
            <a:ext cx="4480834" cy="0"/>
          </a:xfrm>
          <a:prstGeom prst="line">
            <a:avLst/>
          </a:prstGeom>
          <a:ln w="19050">
            <a:gradFill>
              <a:gsLst>
                <a:gs pos="100000">
                  <a:srgbClr val="0400FF"/>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61961FF4-028B-4E63-B2F1-BADE83AC63BE}"/>
              </a:ext>
            </a:extLst>
          </p:cNvPr>
          <p:cNvCxnSpPr>
            <a:cxnSpLocks/>
          </p:cNvCxnSpPr>
          <p:nvPr userDrawn="1"/>
        </p:nvCxnSpPr>
        <p:spPr>
          <a:xfrm>
            <a:off x="11857036" y="6701128"/>
            <a:ext cx="334964" cy="4532"/>
          </a:xfrm>
          <a:prstGeom prst="line">
            <a:avLst/>
          </a:prstGeom>
          <a:ln w="19050">
            <a:gradFill>
              <a:gsLst>
                <a:gs pos="100000">
                  <a:srgbClr val="FA0951"/>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6726589"/>
      </p:ext>
    </p:extLst>
  </p:cSld>
  <p:clrMapOvr>
    <a:masterClrMapping/>
  </p:clrMapOvr>
  <p:extLst>
    <p:ext uri="{DCECCB84-F9BA-43D5-87BE-67443E8EF086}">
      <p15:sldGuideLst xmlns:p15="http://schemas.microsoft.com/office/powerpoint/2012/main"/>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58EC8A5-A78A-4EE8-BE11-9CE1019EE4D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2115" y="345470"/>
            <a:ext cx="142875" cy="476250"/>
          </a:xfrm>
          <a:prstGeom prst="rect">
            <a:avLst/>
          </a:prstGeom>
        </p:spPr>
      </p:pic>
      <p:pic>
        <p:nvPicPr>
          <p:cNvPr id="15" name="Graphic 14">
            <a:extLst>
              <a:ext uri="{FF2B5EF4-FFF2-40B4-BE49-F238E27FC236}">
                <a16:creationId xmlns:a16="http://schemas.microsoft.com/office/drawing/2014/main" id="{000D45B3-B395-4704-99DF-5A84F8410F83}"/>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38932" y="0"/>
            <a:ext cx="1020002" cy="720000"/>
          </a:xfrm>
          <a:prstGeom prst="rect">
            <a:avLst/>
          </a:prstGeom>
        </p:spPr>
      </p:pic>
      <p:sp>
        <p:nvSpPr>
          <p:cNvPr id="21" name="Title Placeholder 1">
            <a:extLst>
              <a:ext uri="{FF2B5EF4-FFF2-40B4-BE49-F238E27FC236}">
                <a16:creationId xmlns:a16="http://schemas.microsoft.com/office/drawing/2014/main" id="{996C9691-EDBB-4DEF-87A7-5D41B423DC91}"/>
              </a:ext>
            </a:extLst>
          </p:cNvPr>
          <p:cNvSpPr>
            <a:spLocks noGrp="1"/>
          </p:cNvSpPr>
          <p:nvPr>
            <p:ph type="title" hasCustomPrompt="1"/>
          </p:nvPr>
        </p:nvSpPr>
        <p:spPr>
          <a:xfrm>
            <a:off x="334963" y="333375"/>
            <a:ext cx="11522075" cy="488345"/>
          </a:xfrm>
          <a:prstGeom prst="rect">
            <a:avLst/>
          </a:prstGeom>
        </p:spPr>
        <p:txBody>
          <a:bodyPr vert="horz" lIns="91440" tIns="45720" rIns="91440" bIns="45720" rtlCol="0" anchor="t">
            <a:noAutofit/>
          </a:bodyPr>
          <a:lstStyle>
            <a:lvl1pPr>
              <a:defRPr/>
            </a:lvl1pPr>
          </a:lstStyle>
          <a:p>
            <a:r>
              <a:rPr lang="en-US"/>
              <a:t>Click to add title</a:t>
            </a:r>
            <a:endParaRPr lang="en-IN"/>
          </a:p>
        </p:txBody>
      </p:sp>
      <p:sp>
        <p:nvSpPr>
          <p:cNvPr id="9" name="Slide Number Placeholder 5">
            <a:extLst>
              <a:ext uri="{FF2B5EF4-FFF2-40B4-BE49-F238E27FC236}">
                <a16:creationId xmlns:a16="http://schemas.microsoft.com/office/drawing/2014/main" id="{AB8211AD-F78D-4C9D-AB93-5DDD1131FEDE}"/>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10" name="Footer Placeholder 4">
            <a:extLst>
              <a:ext uri="{FF2B5EF4-FFF2-40B4-BE49-F238E27FC236}">
                <a16:creationId xmlns:a16="http://schemas.microsoft.com/office/drawing/2014/main" id="{BE038DC0-4DA1-4A6B-B77C-3A042812862A}"/>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11" name="Date Placeholder 3">
            <a:extLst>
              <a:ext uri="{FF2B5EF4-FFF2-40B4-BE49-F238E27FC236}">
                <a16:creationId xmlns:a16="http://schemas.microsoft.com/office/drawing/2014/main" id="{A1A31FC2-2F2D-423A-A964-B2135081E50D}"/>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cxnSp>
        <p:nvCxnSpPr>
          <p:cNvPr id="13" name="Straight Connector 12">
            <a:extLst>
              <a:ext uri="{FF2B5EF4-FFF2-40B4-BE49-F238E27FC236}">
                <a16:creationId xmlns:a16="http://schemas.microsoft.com/office/drawing/2014/main" id="{0E63975E-EB49-418E-AF9F-AF34DD7A803E}"/>
              </a:ext>
            </a:extLst>
          </p:cNvPr>
          <p:cNvCxnSpPr>
            <a:cxnSpLocks/>
            <a:endCxn id="10" idx="1"/>
          </p:cNvCxnSpPr>
          <p:nvPr userDrawn="1"/>
        </p:nvCxnSpPr>
        <p:spPr>
          <a:xfrm>
            <a:off x="0" y="6705660"/>
            <a:ext cx="334965" cy="0"/>
          </a:xfrm>
          <a:prstGeom prst="line">
            <a:avLst/>
          </a:prstGeom>
          <a:ln w="19050">
            <a:gradFill>
              <a:gsLst>
                <a:gs pos="100000">
                  <a:srgbClr val="00C2F7"/>
                </a:gs>
                <a:gs pos="0">
                  <a:srgbClr val="0387FD"/>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04E0B57-7103-4496-A57C-62E48F8ACEA0}"/>
              </a:ext>
            </a:extLst>
          </p:cNvPr>
          <p:cNvCxnSpPr>
            <a:cxnSpLocks/>
          </p:cNvCxnSpPr>
          <p:nvPr userDrawn="1"/>
        </p:nvCxnSpPr>
        <p:spPr>
          <a:xfrm>
            <a:off x="1987826" y="6705660"/>
            <a:ext cx="3847975" cy="0"/>
          </a:xfrm>
          <a:prstGeom prst="line">
            <a:avLst/>
          </a:prstGeom>
          <a:ln w="19050">
            <a:gradFill>
              <a:gsLst>
                <a:gs pos="100000">
                  <a:srgbClr val="00C2F7"/>
                </a:gs>
                <a:gs pos="0">
                  <a:srgbClr val="0400FF"/>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2A27B50-CFE3-4046-BBF9-056D235B45B5}"/>
              </a:ext>
            </a:extLst>
          </p:cNvPr>
          <p:cNvCxnSpPr>
            <a:cxnSpLocks/>
          </p:cNvCxnSpPr>
          <p:nvPr userDrawn="1"/>
        </p:nvCxnSpPr>
        <p:spPr>
          <a:xfrm>
            <a:off x="6356199" y="6705660"/>
            <a:ext cx="4480834" cy="0"/>
          </a:xfrm>
          <a:prstGeom prst="line">
            <a:avLst/>
          </a:prstGeom>
          <a:ln w="19050">
            <a:gradFill>
              <a:gsLst>
                <a:gs pos="100000">
                  <a:srgbClr val="0400FF"/>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3629EA0-2F84-4A88-9948-3C04CE3BBF0F}"/>
              </a:ext>
            </a:extLst>
          </p:cNvPr>
          <p:cNvCxnSpPr>
            <a:cxnSpLocks/>
          </p:cNvCxnSpPr>
          <p:nvPr userDrawn="1"/>
        </p:nvCxnSpPr>
        <p:spPr>
          <a:xfrm>
            <a:off x="11857036" y="6701128"/>
            <a:ext cx="334964" cy="4532"/>
          </a:xfrm>
          <a:prstGeom prst="line">
            <a:avLst/>
          </a:prstGeom>
          <a:ln w="19050">
            <a:gradFill>
              <a:gsLst>
                <a:gs pos="100000">
                  <a:srgbClr val="FA0951"/>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433981"/>
      </p:ext>
    </p:extLst>
  </p:cSld>
  <p:clrMapOvr>
    <a:masterClrMapping/>
  </p:clrMapOvr>
  <p:extLst>
    <p:ext uri="{DCECCB84-F9BA-43D5-87BE-67443E8EF086}">
      <p15:sldGuideLst xmlns:p15="http://schemas.microsoft.com/office/powerpoint/2012/main"/>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amp; Subtitle only">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58EC8A5-A78A-4EE8-BE11-9CE1019EE4D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2115" y="345470"/>
            <a:ext cx="142875" cy="476250"/>
          </a:xfrm>
          <a:prstGeom prst="rect">
            <a:avLst/>
          </a:prstGeom>
        </p:spPr>
      </p:pic>
      <p:pic>
        <p:nvPicPr>
          <p:cNvPr id="15" name="Graphic 14">
            <a:extLst>
              <a:ext uri="{FF2B5EF4-FFF2-40B4-BE49-F238E27FC236}">
                <a16:creationId xmlns:a16="http://schemas.microsoft.com/office/drawing/2014/main" id="{000D45B3-B395-4704-99DF-5A84F8410F83}"/>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38932" y="0"/>
            <a:ext cx="1020002" cy="720000"/>
          </a:xfrm>
          <a:prstGeom prst="rect">
            <a:avLst/>
          </a:prstGeom>
        </p:spPr>
      </p:pic>
      <p:sp>
        <p:nvSpPr>
          <p:cNvPr id="16" name="Text Placeholder 4">
            <a:extLst>
              <a:ext uri="{FF2B5EF4-FFF2-40B4-BE49-F238E27FC236}">
                <a16:creationId xmlns:a16="http://schemas.microsoft.com/office/drawing/2014/main" id="{59E45352-C011-443A-A308-ADC5A7F2F919}"/>
              </a:ext>
            </a:extLst>
          </p:cNvPr>
          <p:cNvSpPr>
            <a:spLocks noGrp="1"/>
          </p:cNvSpPr>
          <p:nvPr>
            <p:ph type="body" sz="quarter" idx="10" hasCustomPrompt="1"/>
          </p:nvPr>
        </p:nvSpPr>
        <p:spPr>
          <a:xfrm>
            <a:off x="333066" y="864088"/>
            <a:ext cx="11525868" cy="402737"/>
          </a:xfrm>
        </p:spPr>
        <p:txBody>
          <a:bodyPr anchor="b"/>
          <a:lstStyle>
            <a:lvl1pPr>
              <a:defRPr sz="2400">
                <a:latin typeface="+mj-lt"/>
              </a:defRPr>
            </a:lvl1pPr>
          </a:lstStyle>
          <a:p>
            <a:pPr lvl="0"/>
            <a:r>
              <a:rPr lang="en-US"/>
              <a:t>Click to add subtitle</a:t>
            </a:r>
          </a:p>
        </p:txBody>
      </p:sp>
      <p:sp>
        <p:nvSpPr>
          <p:cNvPr id="21" name="Title Placeholder 1">
            <a:extLst>
              <a:ext uri="{FF2B5EF4-FFF2-40B4-BE49-F238E27FC236}">
                <a16:creationId xmlns:a16="http://schemas.microsoft.com/office/drawing/2014/main" id="{996C9691-EDBB-4DEF-87A7-5D41B423DC91}"/>
              </a:ext>
            </a:extLst>
          </p:cNvPr>
          <p:cNvSpPr>
            <a:spLocks noGrp="1"/>
          </p:cNvSpPr>
          <p:nvPr>
            <p:ph type="title" hasCustomPrompt="1"/>
          </p:nvPr>
        </p:nvSpPr>
        <p:spPr>
          <a:xfrm>
            <a:off x="334963" y="333375"/>
            <a:ext cx="11522075" cy="488345"/>
          </a:xfrm>
          <a:prstGeom prst="rect">
            <a:avLst/>
          </a:prstGeom>
        </p:spPr>
        <p:txBody>
          <a:bodyPr vert="horz" lIns="91440" tIns="45720" rIns="91440" bIns="45720" rtlCol="0" anchor="t">
            <a:noAutofit/>
          </a:bodyPr>
          <a:lstStyle>
            <a:lvl1pPr>
              <a:defRPr/>
            </a:lvl1pPr>
          </a:lstStyle>
          <a:p>
            <a:r>
              <a:rPr lang="en-US"/>
              <a:t>Click to add title</a:t>
            </a:r>
            <a:endParaRPr lang="en-IN"/>
          </a:p>
        </p:txBody>
      </p:sp>
      <p:sp>
        <p:nvSpPr>
          <p:cNvPr id="10" name="Slide Number Placeholder 5">
            <a:extLst>
              <a:ext uri="{FF2B5EF4-FFF2-40B4-BE49-F238E27FC236}">
                <a16:creationId xmlns:a16="http://schemas.microsoft.com/office/drawing/2014/main" id="{8D8713C3-8C7C-4C7B-AED7-180CE30D93EA}"/>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11" name="Footer Placeholder 4">
            <a:extLst>
              <a:ext uri="{FF2B5EF4-FFF2-40B4-BE49-F238E27FC236}">
                <a16:creationId xmlns:a16="http://schemas.microsoft.com/office/drawing/2014/main" id="{E3CBD6AB-082B-4E50-8B41-36B4B692F7E5}"/>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13" name="Date Placeholder 3">
            <a:extLst>
              <a:ext uri="{FF2B5EF4-FFF2-40B4-BE49-F238E27FC236}">
                <a16:creationId xmlns:a16="http://schemas.microsoft.com/office/drawing/2014/main" id="{511CE6A3-3A2C-4B63-9A06-2E374D3973D2}"/>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cxnSp>
        <p:nvCxnSpPr>
          <p:cNvPr id="14" name="Straight Connector 13">
            <a:extLst>
              <a:ext uri="{FF2B5EF4-FFF2-40B4-BE49-F238E27FC236}">
                <a16:creationId xmlns:a16="http://schemas.microsoft.com/office/drawing/2014/main" id="{F812540A-BEDE-4875-A2C7-578C80EC0493}"/>
              </a:ext>
            </a:extLst>
          </p:cNvPr>
          <p:cNvCxnSpPr>
            <a:cxnSpLocks/>
            <a:endCxn id="11" idx="1"/>
          </p:cNvCxnSpPr>
          <p:nvPr userDrawn="1"/>
        </p:nvCxnSpPr>
        <p:spPr>
          <a:xfrm>
            <a:off x="0" y="6705660"/>
            <a:ext cx="334965" cy="0"/>
          </a:xfrm>
          <a:prstGeom prst="line">
            <a:avLst/>
          </a:prstGeom>
          <a:ln w="19050">
            <a:gradFill>
              <a:gsLst>
                <a:gs pos="100000">
                  <a:srgbClr val="00C2F7"/>
                </a:gs>
                <a:gs pos="0">
                  <a:srgbClr val="0387FD"/>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4AAA4E3-7D8D-4B47-B99B-20C9E263368C}"/>
              </a:ext>
            </a:extLst>
          </p:cNvPr>
          <p:cNvCxnSpPr>
            <a:cxnSpLocks/>
          </p:cNvCxnSpPr>
          <p:nvPr userDrawn="1"/>
        </p:nvCxnSpPr>
        <p:spPr>
          <a:xfrm>
            <a:off x="1987826" y="6705660"/>
            <a:ext cx="3847975" cy="0"/>
          </a:xfrm>
          <a:prstGeom prst="line">
            <a:avLst/>
          </a:prstGeom>
          <a:ln w="19050">
            <a:gradFill>
              <a:gsLst>
                <a:gs pos="100000">
                  <a:srgbClr val="00C2F7"/>
                </a:gs>
                <a:gs pos="0">
                  <a:srgbClr val="0400FF"/>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EF4256B-E654-4B77-9DAB-5B1BD276676D}"/>
              </a:ext>
            </a:extLst>
          </p:cNvPr>
          <p:cNvCxnSpPr>
            <a:cxnSpLocks/>
          </p:cNvCxnSpPr>
          <p:nvPr userDrawn="1"/>
        </p:nvCxnSpPr>
        <p:spPr>
          <a:xfrm>
            <a:off x="6356199" y="6705660"/>
            <a:ext cx="4480834" cy="0"/>
          </a:xfrm>
          <a:prstGeom prst="line">
            <a:avLst/>
          </a:prstGeom>
          <a:ln w="19050">
            <a:gradFill>
              <a:gsLst>
                <a:gs pos="100000">
                  <a:srgbClr val="0400FF"/>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5E01BA84-FE7A-4766-A652-37613AD8D6C8}"/>
              </a:ext>
            </a:extLst>
          </p:cNvPr>
          <p:cNvCxnSpPr>
            <a:cxnSpLocks/>
          </p:cNvCxnSpPr>
          <p:nvPr userDrawn="1"/>
        </p:nvCxnSpPr>
        <p:spPr>
          <a:xfrm>
            <a:off x="11857036" y="6701128"/>
            <a:ext cx="334964" cy="4532"/>
          </a:xfrm>
          <a:prstGeom prst="line">
            <a:avLst/>
          </a:prstGeom>
          <a:ln w="19050">
            <a:gradFill>
              <a:gsLst>
                <a:gs pos="100000">
                  <a:srgbClr val="FA0951"/>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081290"/>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Date Placeholder 2"/>
          <p:cNvSpPr>
            <a:spLocks noGrp="1"/>
          </p:cNvSpPr>
          <p:nvPr>
            <p:ph type="dt" sz="half" idx="10"/>
          </p:nvPr>
        </p:nvSpPr>
        <p:spPr/>
        <p:txBody>
          <a:bodyPr/>
          <a:lstStyle/>
          <a:p>
            <a:fld id="{846CE7D5-CF57-46EF-B807-FDD0502418D4}" type="datetimeFigureOut">
              <a:rPr lang="en-GB" smtClean="0"/>
              <a:t>03/10/2023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21031255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58EC8A5-A78A-4EE8-BE11-9CE1019EE4D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2115" y="345470"/>
            <a:ext cx="142875" cy="476250"/>
          </a:xfrm>
          <a:prstGeom prst="rect">
            <a:avLst/>
          </a:prstGeom>
        </p:spPr>
      </p:pic>
      <p:pic>
        <p:nvPicPr>
          <p:cNvPr id="15" name="Graphic 14">
            <a:extLst>
              <a:ext uri="{FF2B5EF4-FFF2-40B4-BE49-F238E27FC236}">
                <a16:creationId xmlns:a16="http://schemas.microsoft.com/office/drawing/2014/main" id="{000D45B3-B395-4704-99DF-5A84F8410F83}"/>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38932" y="0"/>
            <a:ext cx="1020002" cy="720000"/>
          </a:xfrm>
          <a:prstGeom prst="rect">
            <a:avLst/>
          </a:prstGeom>
        </p:spPr>
      </p:pic>
      <p:sp>
        <p:nvSpPr>
          <p:cNvPr id="21" name="Title Placeholder 1">
            <a:extLst>
              <a:ext uri="{FF2B5EF4-FFF2-40B4-BE49-F238E27FC236}">
                <a16:creationId xmlns:a16="http://schemas.microsoft.com/office/drawing/2014/main" id="{996C9691-EDBB-4DEF-87A7-5D41B423DC91}"/>
              </a:ext>
            </a:extLst>
          </p:cNvPr>
          <p:cNvSpPr>
            <a:spLocks noGrp="1"/>
          </p:cNvSpPr>
          <p:nvPr>
            <p:ph type="title" hasCustomPrompt="1"/>
          </p:nvPr>
        </p:nvSpPr>
        <p:spPr>
          <a:xfrm>
            <a:off x="334963" y="333375"/>
            <a:ext cx="11522075" cy="488345"/>
          </a:xfrm>
          <a:prstGeom prst="rect">
            <a:avLst/>
          </a:prstGeom>
        </p:spPr>
        <p:txBody>
          <a:bodyPr vert="horz" lIns="91440" tIns="45720" rIns="91440" bIns="45720" rtlCol="0" anchor="t">
            <a:noAutofit/>
          </a:bodyPr>
          <a:lstStyle>
            <a:lvl1pPr>
              <a:defRPr/>
            </a:lvl1pPr>
          </a:lstStyle>
          <a:p>
            <a:r>
              <a:rPr lang="en-US"/>
              <a:t>Click to add title</a:t>
            </a:r>
            <a:endParaRPr lang="en-IN"/>
          </a:p>
        </p:txBody>
      </p:sp>
      <p:sp>
        <p:nvSpPr>
          <p:cNvPr id="10" name="Vertical Text Placeholder 2">
            <a:extLst>
              <a:ext uri="{FF2B5EF4-FFF2-40B4-BE49-F238E27FC236}">
                <a16:creationId xmlns:a16="http://schemas.microsoft.com/office/drawing/2014/main" id="{D6D323DF-6BA6-4D30-978B-C0A72D11F85A}"/>
              </a:ext>
            </a:extLst>
          </p:cNvPr>
          <p:cNvSpPr>
            <a:spLocks noGrp="1"/>
          </p:cNvSpPr>
          <p:nvPr>
            <p:ph type="body" orient="vert" idx="1"/>
          </p:nvPr>
        </p:nvSpPr>
        <p:spPr>
          <a:xfrm>
            <a:off x="334963" y="1341438"/>
            <a:ext cx="11522075" cy="5075237"/>
          </a:xfrm>
        </p:spPr>
        <p:txBody>
          <a:bodyPr vert="eaVert"/>
          <a:lstStyle>
            <a:lvl3pPr>
              <a:defRPr sz="1600"/>
            </a:lvl3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1" name="Slide Number Placeholder 5">
            <a:extLst>
              <a:ext uri="{FF2B5EF4-FFF2-40B4-BE49-F238E27FC236}">
                <a16:creationId xmlns:a16="http://schemas.microsoft.com/office/drawing/2014/main" id="{D00ADB10-69EE-4D16-8B04-F1E7589AC952}"/>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13" name="Footer Placeholder 4">
            <a:extLst>
              <a:ext uri="{FF2B5EF4-FFF2-40B4-BE49-F238E27FC236}">
                <a16:creationId xmlns:a16="http://schemas.microsoft.com/office/drawing/2014/main" id="{86A7E06A-C494-4D50-B73E-24E5A0A051C3}"/>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14" name="Date Placeholder 3">
            <a:extLst>
              <a:ext uri="{FF2B5EF4-FFF2-40B4-BE49-F238E27FC236}">
                <a16:creationId xmlns:a16="http://schemas.microsoft.com/office/drawing/2014/main" id="{01DAAB27-55D5-4F98-8581-FA78C4B3B5F0}"/>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cxnSp>
        <p:nvCxnSpPr>
          <p:cNvPr id="16" name="Straight Connector 15">
            <a:extLst>
              <a:ext uri="{FF2B5EF4-FFF2-40B4-BE49-F238E27FC236}">
                <a16:creationId xmlns:a16="http://schemas.microsoft.com/office/drawing/2014/main" id="{39498FD2-37BA-4680-8119-3F1A98042F65}"/>
              </a:ext>
            </a:extLst>
          </p:cNvPr>
          <p:cNvCxnSpPr>
            <a:cxnSpLocks/>
            <a:endCxn id="13" idx="1"/>
          </p:cNvCxnSpPr>
          <p:nvPr userDrawn="1"/>
        </p:nvCxnSpPr>
        <p:spPr>
          <a:xfrm>
            <a:off x="0" y="6705660"/>
            <a:ext cx="334965" cy="0"/>
          </a:xfrm>
          <a:prstGeom prst="line">
            <a:avLst/>
          </a:prstGeom>
          <a:ln w="19050">
            <a:gradFill>
              <a:gsLst>
                <a:gs pos="100000">
                  <a:srgbClr val="00C2F7"/>
                </a:gs>
                <a:gs pos="0">
                  <a:srgbClr val="0387FD"/>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8D6C5C6-F89B-456A-B10E-07960CED81B7}"/>
              </a:ext>
            </a:extLst>
          </p:cNvPr>
          <p:cNvCxnSpPr>
            <a:cxnSpLocks/>
          </p:cNvCxnSpPr>
          <p:nvPr userDrawn="1"/>
        </p:nvCxnSpPr>
        <p:spPr>
          <a:xfrm>
            <a:off x="1987826" y="6705660"/>
            <a:ext cx="3847975" cy="0"/>
          </a:xfrm>
          <a:prstGeom prst="line">
            <a:avLst/>
          </a:prstGeom>
          <a:ln w="19050">
            <a:gradFill>
              <a:gsLst>
                <a:gs pos="100000">
                  <a:srgbClr val="00C2F7"/>
                </a:gs>
                <a:gs pos="0">
                  <a:srgbClr val="0400FF"/>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C4B9036E-A547-4DAA-8808-A6A2B6CAD09A}"/>
              </a:ext>
            </a:extLst>
          </p:cNvPr>
          <p:cNvCxnSpPr>
            <a:cxnSpLocks/>
          </p:cNvCxnSpPr>
          <p:nvPr userDrawn="1"/>
        </p:nvCxnSpPr>
        <p:spPr>
          <a:xfrm>
            <a:off x="6356199" y="6705660"/>
            <a:ext cx="4480834" cy="0"/>
          </a:xfrm>
          <a:prstGeom prst="line">
            <a:avLst/>
          </a:prstGeom>
          <a:ln w="19050">
            <a:gradFill>
              <a:gsLst>
                <a:gs pos="100000">
                  <a:srgbClr val="0400FF"/>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E653BB5-A68F-4984-87A1-37781B95C2BD}"/>
              </a:ext>
            </a:extLst>
          </p:cNvPr>
          <p:cNvCxnSpPr>
            <a:cxnSpLocks/>
          </p:cNvCxnSpPr>
          <p:nvPr userDrawn="1"/>
        </p:nvCxnSpPr>
        <p:spPr>
          <a:xfrm>
            <a:off x="11857036" y="6701128"/>
            <a:ext cx="334964" cy="4532"/>
          </a:xfrm>
          <a:prstGeom prst="line">
            <a:avLst/>
          </a:prstGeom>
          <a:ln w="19050">
            <a:gradFill>
              <a:gsLst>
                <a:gs pos="100000">
                  <a:srgbClr val="FA0951"/>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9145538"/>
      </p:ext>
    </p:extLst>
  </p:cSld>
  <p:clrMapOvr>
    <a:masterClrMapping/>
  </p:clrMapOvr>
  <p:extLst>
    <p:ext uri="{DCECCB84-F9BA-43D5-87BE-67443E8EF086}">
      <p15:sldGuideLst xmlns:p15="http://schemas.microsoft.com/office/powerpoint/2012/main"/>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Subtitle and Vertical Text">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58EC8A5-A78A-4EE8-BE11-9CE1019EE4D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2115" y="345470"/>
            <a:ext cx="142875" cy="476250"/>
          </a:xfrm>
          <a:prstGeom prst="rect">
            <a:avLst/>
          </a:prstGeom>
        </p:spPr>
      </p:pic>
      <p:pic>
        <p:nvPicPr>
          <p:cNvPr id="15" name="Graphic 14">
            <a:extLst>
              <a:ext uri="{FF2B5EF4-FFF2-40B4-BE49-F238E27FC236}">
                <a16:creationId xmlns:a16="http://schemas.microsoft.com/office/drawing/2014/main" id="{000D45B3-B395-4704-99DF-5A84F8410F83}"/>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38932" y="0"/>
            <a:ext cx="1020002" cy="720000"/>
          </a:xfrm>
          <a:prstGeom prst="rect">
            <a:avLst/>
          </a:prstGeom>
        </p:spPr>
      </p:pic>
      <p:sp>
        <p:nvSpPr>
          <p:cNvPr id="16" name="Text Placeholder 4">
            <a:extLst>
              <a:ext uri="{FF2B5EF4-FFF2-40B4-BE49-F238E27FC236}">
                <a16:creationId xmlns:a16="http://schemas.microsoft.com/office/drawing/2014/main" id="{59E45352-C011-443A-A308-ADC5A7F2F919}"/>
              </a:ext>
            </a:extLst>
          </p:cNvPr>
          <p:cNvSpPr>
            <a:spLocks noGrp="1"/>
          </p:cNvSpPr>
          <p:nvPr>
            <p:ph type="body" sz="quarter" idx="10" hasCustomPrompt="1"/>
          </p:nvPr>
        </p:nvSpPr>
        <p:spPr>
          <a:xfrm>
            <a:off x="333066" y="864088"/>
            <a:ext cx="11525868" cy="402737"/>
          </a:xfrm>
        </p:spPr>
        <p:txBody>
          <a:bodyPr anchor="b"/>
          <a:lstStyle>
            <a:lvl1pPr>
              <a:defRPr sz="2400">
                <a:latin typeface="+mj-lt"/>
              </a:defRPr>
            </a:lvl1pPr>
          </a:lstStyle>
          <a:p>
            <a:pPr lvl="0"/>
            <a:r>
              <a:rPr lang="en-US"/>
              <a:t>Click to add subtitle</a:t>
            </a:r>
          </a:p>
        </p:txBody>
      </p:sp>
      <p:sp>
        <p:nvSpPr>
          <p:cNvPr id="21" name="Title Placeholder 1">
            <a:extLst>
              <a:ext uri="{FF2B5EF4-FFF2-40B4-BE49-F238E27FC236}">
                <a16:creationId xmlns:a16="http://schemas.microsoft.com/office/drawing/2014/main" id="{996C9691-EDBB-4DEF-87A7-5D41B423DC91}"/>
              </a:ext>
            </a:extLst>
          </p:cNvPr>
          <p:cNvSpPr>
            <a:spLocks noGrp="1"/>
          </p:cNvSpPr>
          <p:nvPr>
            <p:ph type="title" hasCustomPrompt="1"/>
          </p:nvPr>
        </p:nvSpPr>
        <p:spPr>
          <a:xfrm>
            <a:off x="334963" y="333375"/>
            <a:ext cx="11522075" cy="488345"/>
          </a:xfrm>
          <a:prstGeom prst="rect">
            <a:avLst/>
          </a:prstGeom>
        </p:spPr>
        <p:txBody>
          <a:bodyPr vert="horz" lIns="91440" tIns="45720" rIns="91440" bIns="45720" rtlCol="0" anchor="t">
            <a:noAutofit/>
          </a:bodyPr>
          <a:lstStyle>
            <a:lvl1pPr>
              <a:defRPr/>
            </a:lvl1pPr>
          </a:lstStyle>
          <a:p>
            <a:r>
              <a:rPr lang="en-US"/>
              <a:t>Click to add title</a:t>
            </a:r>
            <a:endParaRPr lang="en-IN"/>
          </a:p>
        </p:txBody>
      </p:sp>
      <p:sp>
        <p:nvSpPr>
          <p:cNvPr id="10" name="Vertical Text Placeholder 2">
            <a:extLst>
              <a:ext uri="{FF2B5EF4-FFF2-40B4-BE49-F238E27FC236}">
                <a16:creationId xmlns:a16="http://schemas.microsoft.com/office/drawing/2014/main" id="{D6D323DF-6BA6-4D30-978B-C0A72D11F85A}"/>
              </a:ext>
            </a:extLst>
          </p:cNvPr>
          <p:cNvSpPr>
            <a:spLocks noGrp="1"/>
          </p:cNvSpPr>
          <p:nvPr>
            <p:ph type="body" orient="vert" idx="1"/>
          </p:nvPr>
        </p:nvSpPr>
        <p:spPr>
          <a:xfrm>
            <a:off x="334963" y="1341438"/>
            <a:ext cx="11522075" cy="5075237"/>
          </a:xfrm>
        </p:spPr>
        <p:txBody>
          <a:bodyPr vert="eaVert"/>
          <a:lstStyle>
            <a:lvl3pPr>
              <a:defRPr sz="1600"/>
            </a:lvl3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1" name="Slide Number Placeholder 5">
            <a:extLst>
              <a:ext uri="{FF2B5EF4-FFF2-40B4-BE49-F238E27FC236}">
                <a16:creationId xmlns:a16="http://schemas.microsoft.com/office/drawing/2014/main" id="{1D0C3876-BE07-409E-8FA9-89E6E9A6C311}"/>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13" name="Footer Placeholder 4">
            <a:extLst>
              <a:ext uri="{FF2B5EF4-FFF2-40B4-BE49-F238E27FC236}">
                <a16:creationId xmlns:a16="http://schemas.microsoft.com/office/drawing/2014/main" id="{8F4AC70F-934E-4C12-832A-1FFE44D550E5}"/>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14" name="Date Placeholder 3">
            <a:extLst>
              <a:ext uri="{FF2B5EF4-FFF2-40B4-BE49-F238E27FC236}">
                <a16:creationId xmlns:a16="http://schemas.microsoft.com/office/drawing/2014/main" id="{01B40D79-662F-4F51-853B-BE42EC152D0B}"/>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cxnSp>
        <p:nvCxnSpPr>
          <p:cNvPr id="20" name="Straight Connector 19">
            <a:extLst>
              <a:ext uri="{FF2B5EF4-FFF2-40B4-BE49-F238E27FC236}">
                <a16:creationId xmlns:a16="http://schemas.microsoft.com/office/drawing/2014/main" id="{66BB55ED-3845-4BB2-BEE3-420D328CF332}"/>
              </a:ext>
            </a:extLst>
          </p:cNvPr>
          <p:cNvCxnSpPr>
            <a:cxnSpLocks/>
            <a:endCxn id="13" idx="1"/>
          </p:cNvCxnSpPr>
          <p:nvPr userDrawn="1"/>
        </p:nvCxnSpPr>
        <p:spPr>
          <a:xfrm>
            <a:off x="0" y="6705660"/>
            <a:ext cx="334965" cy="0"/>
          </a:xfrm>
          <a:prstGeom prst="line">
            <a:avLst/>
          </a:prstGeom>
          <a:ln w="19050">
            <a:gradFill>
              <a:gsLst>
                <a:gs pos="100000">
                  <a:srgbClr val="00C2F7"/>
                </a:gs>
                <a:gs pos="0">
                  <a:srgbClr val="0387FD"/>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B3EACC2-BBCB-44A4-A6CA-70C99D22319D}"/>
              </a:ext>
            </a:extLst>
          </p:cNvPr>
          <p:cNvCxnSpPr>
            <a:cxnSpLocks/>
          </p:cNvCxnSpPr>
          <p:nvPr userDrawn="1"/>
        </p:nvCxnSpPr>
        <p:spPr>
          <a:xfrm>
            <a:off x="1987826" y="6705660"/>
            <a:ext cx="3847975" cy="0"/>
          </a:xfrm>
          <a:prstGeom prst="line">
            <a:avLst/>
          </a:prstGeom>
          <a:ln w="19050">
            <a:gradFill>
              <a:gsLst>
                <a:gs pos="100000">
                  <a:srgbClr val="00C2F7"/>
                </a:gs>
                <a:gs pos="0">
                  <a:srgbClr val="0400FF"/>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65112847-B517-4F56-95D8-23D5E035EFB6}"/>
              </a:ext>
            </a:extLst>
          </p:cNvPr>
          <p:cNvCxnSpPr>
            <a:cxnSpLocks/>
          </p:cNvCxnSpPr>
          <p:nvPr userDrawn="1"/>
        </p:nvCxnSpPr>
        <p:spPr>
          <a:xfrm>
            <a:off x="6356199" y="6705660"/>
            <a:ext cx="4480834" cy="0"/>
          </a:xfrm>
          <a:prstGeom prst="line">
            <a:avLst/>
          </a:prstGeom>
          <a:ln w="19050">
            <a:gradFill>
              <a:gsLst>
                <a:gs pos="100000">
                  <a:srgbClr val="0400FF"/>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1879640-F529-41F2-9A5F-361222A9E254}"/>
              </a:ext>
            </a:extLst>
          </p:cNvPr>
          <p:cNvCxnSpPr>
            <a:cxnSpLocks/>
          </p:cNvCxnSpPr>
          <p:nvPr userDrawn="1"/>
        </p:nvCxnSpPr>
        <p:spPr>
          <a:xfrm>
            <a:off x="11857036" y="6701128"/>
            <a:ext cx="334964" cy="4532"/>
          </a:xfrm>
          <a:prstGeom prst="line">
            <a:avLst/>
          </a:prstGeom>
          <a:ln w="19050">
            <a:gradFill>
              <a:gsLst>
                <a:gs pos="100000">
                  <a:srgbClr val="FA0951"/>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7236078"/>
      </p:ext>
    </p:extLst>
  </p:cSld>
  <p:clrMapOvr>
    <a:masterClrMapping/>
  </p:clrMapOvr>
  <p:extLst>
    <p:ext uri="{DCECCB84-F9BA-43D5-87BE-67443E8EF086}">
      <p15:sldGuideLst xmlns:p15="http://schemas.microsoft.com/office/powerpoint/2012/main"/>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End Slide">
    <p:bg>
      <p:bgPr>
        <a:blipFill dpi="0" rotWithShape="1">
          <a:blip r:embed="rId2">
            <a:lum/>
          </a:blip>
          <a:srcRect/>
          <a:stretch>
            <a:fillRect l="-7000" r="-7000"/>
          </a:stretch>
        </a:blipFill>
        <a:effectLst/>
      </p:bgPr>
    </p:bg>
    <p:spTree>
      <p:nvGrpSpPr>
        <p:cNvPr id="1" name=""/>
        <p:cNvGrpSpPr/>
        <p:nvPr/>
      </p:nvGrpSpPr>
      <p:grpSpPr>
        <a:xfrm>
          <a:off x="0" y="0"/>
          <a:ext cx="0" cy="0"/>
          <a:chOff x="0" y="0"/>
          <a:chExt cx="0" cy="0"/>
        </a:xfrm>
      </p:grpSpPr>
      <p:sp>
        <p:nvSpPr>
          <p:cNvPr id="5" name="Google Shape;61;p14">
            <a:extLst>
              <a:ext uri="{FF2B5EF4-FFF2-40B4-BE49-F238E27FC236}">
                <a16:creationId xmlns:a16="http://schemas.microsoft.com/office/drawing/2014/main" id="{2E8747BA-8435-4CFA-A7A7-62AED6EF78AF}"/>
              </a:ext>
            </a:extLst>
          </p:cNvPr>
          <p:cNvSpPr/>
          <p:nvPr userDrawn="1"/>
        </p:nvSpPr>
        <p:spPr>
          <a:xfrm rot="16200000" flipH="1">
            <a:off x="5662545" y="328546"/>
            <a:ext cx="6860003" cy="6198906"/>
          </a:xfrm>
          <a:custGeom>
            <a:avLst/>
            <a:gdLst/>
            <a:ahLst/>
            <a:cxnLst/>
            <a:rect l="l" t="t" r="r" b="b"/>
            <a:pathLst>
              <a:path w="12192254" h="6845300" extrusionOk="0">
                <a:moveTo>
                  <a:pt x="12192000" y="0"/>
                </a:moveTo>
                <a:lnTo>
                  <a:pt x="10834624" y="2005520"/>
                </a:lnTo>
                <a:lnTo>
                  <a:pt x="10619105" y="2303272"/>
                </a:lnTo>
                <a:lnTo>
                  <a:pt x="10399522" y="2586355"/>
                </a:lnTo>
                <a:lnTo>
                  <a:pt x="10176066" y="2854579"/>
                </a:lnTo>
                <a:lnTo>
                  <a:pt x="9948608" y="3108135"/>
                </a:lnTo>
                <a:lnTo>
                  <a:pt x="9717024" y="3347085"/>
                </a:lnTo>
                <a:lnTo>
                  <a:pt x="9481503" y="3571303"/>
                </a:lnTo>
                <a:lnTo>
                  <a:pt x="9241981" y="3780853"/>
                </a:lnTo>
                <a:lnTo>
                  <a:pt x="8998331" y="3975672"/>
                </a:lnTo>
                <a:lnTo>
                  <a:pt x="8750681" y="4155694"/>
                </a:lnTo>
                <a:lnTo>
                  <a:pt x="8499094" y="4321112"/>
                </a:lnTo>
                <a:lnTo>
                  <a:pt x="8243506" y="4471797"/>
                </a:lnTo>
                <a:lnTo>
                  <a:pt x="7983856" y="4607751"/>
                </a:lnTo>
                <a:lnTo>
                  <a:pt x="7720331" y="4729036"/>
                </a:lnTo>
                <a:lnTo>
                  <a:pt x="7452678" y="4835652"/>
                </a:lnTo>
                <a:lnTo>
                  <a:pt x="7181215" y="4927600"/>
                </a:lnTo>
                <a:lnTo>
                  <a:pt x="6905625" y="5004753"/>
                </a:lnTo>
                <a:lnTo>
                  <a:pt x="6626225" y="5067300"/>
                </a:lnTo>
                <a:lnTo>
                  <a:pt x="6342507" y="5115116"/>
                </a:lnTo>
                <a:lnTo>
                  <a:pt x="6054852" y="5148199"/>
                </a:lnTo>
                <a:lnTo>
                  <a:pt x="5762752" y="5166614"/>
                </a:lnTo>
                <a:lnTo>
                  <a:pt x="5467350" y="5170170"/>
                </a:lnTo>
                <a:lnTo>
                  <a:pt x="5167440" y="5159185"/>
                </a:lnTo>
                <a:lnTo>
                  <a:pt x="4863846" y="5133785"/>
                </a:lnTo>
                <a:lnTo>
                  <a:pt x="4555935" y="5093399"/>
                </a:lnTo>
                <a:lnTo>
                  <a:pt x="4244213" y="5038344"/>
                </a:lnTo>
                <a:lnTo>
                  <a:pt x="0" y="4100640"/>
                </a:lnTo>
                <a:lnTo>
                  <a:pt x="0" y="4106990"/>
                </a:lnTo>
                <a:lnTo>
                  <a:pt x="4097147" y="5012119"/>
                </a:lnTo>
                <a:lnTo>
                  <a:pt x="0" y="4288600"/>
                </a:lnTo>
                <a:lnTo>
                  <a:pt x="0" y="4294950"/>
                </a:lnTo>
                <a:lnTo>
                  <a:pt x="4242689" y="5044250"/>
                </a:lnTo>
                <a:lnTo>
                  <a:pt x="4329367" y="5063300"/>
                </a:lnTo>
                <a:lnTo>
                  <a:pt x="0" y="4495800"/>
                </a:lnTo>
                <a:lnTo>
                  <a:pt x="0" y="4502150"/>
                </a:lnTo>
                <a:lnTo>
                  <a:pt x="4400550" y="5079365"/>
                </a:lnTo>
                <a:lnTo>
                  <a:pt x="4511866" y="5103940"/>
                </a:lnTo>
                <a:lnTo>
                  <a:pt x="0" y="4722495"/>
                </a:lnTo>
                <a:lnTo>
                  <a:pt x="0" y="4728845"/>
                </a:lnTo>
                <a:lnTo>
                  <a:pt x="4558856" y="5114100"/>
                </a:lnTo>
                <a:lnTo>
                  <a:pt x="4682427" y="5141405"/>
                </a:lnTo>
                <a:lnTo>
                  <a:pt x="0" y="4969955"/>
                </a:lnTo>
                <a:lnTo>
                  <a:pt x="0" y="4976305"/>
                </a:lnTo>
                <a:lnTo>
                  <a:pt x="4716907" y="5149025"/>
                </a:lnTo>
                <a:lnTo>
                  <a:pt x="4847781" y="5177917"/>
                </a:lnTo>
                <a:lnTo>
                  <a:pt x="0" y="5238750"/>
                </a:lnTo>
                <a:lnTo>
                  <a:pt x="0" y="5245100"/>
                </a:lnTo>
                <a:lnTo>
                  <a:pt x="4874959" y="5183759"/>
                </a:lnTo>
                <a:lnTo>
                  <a:pt x="5010595" y="5213731"/>
                </a:lnTo>
                <a:lnTo>
                  <a:pt x="0" y="5530215"/>
                </a:lnTo>
                <a:lnTo>
                  <a:pt x="0" y="5536565"/>
                </a:lnTo>
                <a:lnTo>
                  <a:pt x="5033010" y="5219065"/>
                </a:lnTo>
                <a:lnTo>
                  <a:pt x="5172075" y="5249799"/>
                </a:lnTo>
                <a:lnTo>
                  <a:pt x="0" y="5844858"/>
                </a:lnTo>
                <a:lnTo>
                  <a:pt x="0" y="5851208"/>
                </a:lnTo>
                <a:lnTo>
                  <a:pt x="5191125" y="5253800"/>
                </a:lnTo>
                <a:lnTo>
                  <a:pt x="5332603" y="5285042"/>
                </a:lnTo>
                <a:lnTo>
                  <a:pt x="0" y="6183694"/>
                </a:lnTo>
                <a:lnTo>
                  <a:pt x="0" y="6190044"/>
                </a:lnTo>
                <a:lnTo>
                  <a:pt x="5349177" y="5288344"/>
                </a:lnTo>
                <a:lnTo>
                  <a:pt x="5492623" y="5320094"/>
                </a:lnTo>
                <a:lnTo>
                  <a:pt x="0" y="6547930"/>
                </a:lnTo>
                <a:lnTo>
                  <a:pt x="0" y="6554280"/>
                </a:lnTo>
                <a:lnTo>
                  <a:pt x="5507292" y="5323586"/>
                </a:lnTo>
                <a:lnTo>
                  <a:pt x="5652135" y="5355336"/>
                </a:lnTo>
                <a:lnTo>
                  <a:pt x="332931" y="6845300"/>
                </a:lnTo>
                <a:lnTo>
                  <a:pt x="356489" y="6845300"/>
                </a:lnTo>
                <a:lnTo>
                  <a:pt x="5665089" y="5358511"/>
                </a:lnTo>
                <a:lnTo>
                  <a:pt x="5811139" y="5390833"/>
                </a:lnTo>
                <a:lnTo>
                  <a:pt x="1511935" y="6845300"/>
                </a:lnTo>
                <a:lnTo>
                  <a:pt x="1531747" y="6845300"/>
                </a:lnTo>
                <a:lnTo>
                  <a:pt x="5823395" y="5393436"/>
                </a:lnTo>
                <a:lnTo>
                  <a:pt x="5970461" y="5425948"/>
                </a:lnTo>
                <a:lnTo>
                  <a:pt x="2406650" y="6845300"/>
                </a:lnTo>
                <a:lnTo>
                  <a:pt x="2423795" y="6845300"/>
                </a:lnTo>
                <a:lnTo>
                  <a:pt x="5981700" y="5428361"/>
                </a:lnTo>
                <a:lnTo>
                  <a:pt x="6129274" y="5461000"/>
                </a:lnTo>
                <a:lnTo>
                  <a:pt x="3120644" y="6845300"/>
                </a:lnTo>
                <a:lnTo>
                  <a:pt x="3135821" y="6845300"/>
                </a:lnTo>
                <a:lnTo>
                  <a:pt x="6139371" y="5463286"/>
                </a:lnTo>
                <a:lnTo>
                  <a:pt x="6287834" y="5496052"/>
                </a:lnTo>
                <a:lnTo>
                  <a:pt x="3712274" y="6845300"/>
                </a:lnTo>
                <a:lnTo>
                  <a:pt x="3725990" y="6845300"/>
                </a:lnTo>
                <a:lnTo>
                  <a:pt x="6297740" y="5498211"/>
                </a:lnTo>
                <a:lnTo>
                  <a:pt x="6446711" y="5531104"/>
                </a:lnTo>
                <a:lnTo>
                  <a:pt x="4217480" y="6845300"/>
                </a:lnTo>
                <a:lnTo>
                  <a:pt x="4230180" y="6845300"/>
                </a:lnTo>
                <a:lnTo>
                  <a:pt x="6455918" y="5533136"/>
                </a:lnTo>
                <a:lnTo>
                  <a:pt x="6605334" y="5566156"/>
                </a:lnTo>
                <a:lnTo>
                  <a:pt x="4659313" y="6845300"/>
                </a:lnTo>
                <a:lnTo>
                  <a:pt x="4670870" y="6845300"/>
                </a:lnTo>
                <a:lnTo>
                  <a:pt x="6613969" y="5568061"/>
                </a:lnTo>
                <a:lnTo>
                  <a:pt x="6763766" y="5601145"/>
                </a:lnTo>
                <a:lnTo>
                  <a:pt x="5053203" y="6845300"/>
                </a:lnTo>
                <a:lnTo>
                  <a:pt x="5063998" y="6845300"/>
                </a:lnTo>
                <a:lnTo>
                  <a:pt x="6772148" y="5602986"/>
                </a:lnTo>
                <a:lnTo>
                  <a:pt x="6922262" y="5636133"/>
                </a:lnTo>
                <a:lnTo>
                  <a:pt x="5410200" y="6845300"/>
                </a:lnTo>
                <a:lnTo>
                  <a:pt x="5420360" y="6845300"/>
                </a:lnTo>
                <a:lnTo>
                  <a:pt x="6930136" y="5637848"/>
                </a:lnTo>
                <a:lnTo>
                  <a:pt x="7080504" y="5671058"/>
                </a:lnTo>
                <a:lnTo>
                  <a:pt x="5737606" y="6845300"/>
                </a:lnTo>
                <a:lnTo>
                  <a:pt x="5747258" y="6845300"/>
                </a:lnTo>
                <a:lnTo>
                  <a:pt x="7088061" y="5672773"/>
                </a:lnTo>
                <a:lnTo>
                  <a:pt x="7238619" y="5706047"/>
                </a:lnTo>
                <a:lnTo>
                  <a:pt x="6041708" y="6845300"/>
                </a:lnTo>
                <a:lnTo>
                  <a:pt x="6050915" y="6845300"/>
                </a:lnTo>
                <a:lnTo>
                  <a:pt x="7246112" y="5707698"/>
                </a:lnTo>
                <a:lnTo>
                  <a:pt x="7396925" y="5741035"/>
                </a:lnTo>
                <a:lnTo>
                  <a:pt x="6326632" y="6845300"/>
                </a:lnTo>
                <a:lnTo>
                  <a:pt x="6335522" y="6845300"/>
                </a:lnTo>
                <a:lnTo>
                  <a:pt x="7404100" y="5742623"/>
                </a:lnTo>
                <a:lnTo>
                  <a:pt x="7555103" y="5775960"/>
                </a:lnTo>
                <a:lnTo>
                  <a:pt x="6595745" y="6845300"/>
                </a:lnTo>
                <a:lnTo>
                  <a:pt x="6604318" y="6845300"/>
                </a:lnTo>
                <a:lnTo>
                  <a:pt x="7562279" y="5777548"/>
                </a:lnTo>
                <a:lnTo>
                  <a:pt x="7713345" y="5810885"/>
                </a:lnTo>
                <a:lnTo>
                  <a:pt x="6851650" y="6845300"/>
                </a:lnTo>
                <a:lnTo>
                  <a:pt x="6859906" y="6845300"/>
                </a:lnTo>
                <a:lnTo>
                  <a:pt x="7720331" y="5812473"/>
                </a:lnTo>
                <a:lnTo>
                  <a:pt x="7871524" y="5845874"/>
                </a:lnTo>
                <a:lnTo>
                  <a:pt x="7096379" y="6845300"/>
                </a:lnTo>
                <a:lnTo>
                  <a:pt x="7104444" y="6845300"/>
                </a:lnTo>
                <a:lnTo>
                  <a:pt x="7878381" y="5847398"/>
                </a:lnTo>
                <a:lnTo>
                  <a:pt x="8029702" y="5880799"/>
                </a:lnTo>
                <a:lnTo>
                  <a:pt x="7331583" y="6845300"/>
                </a:lnTo>
                <a:lnTo>
                  <a:pt x="7339394" y="6845300"/>
                </a:lnTo>
                <a:lnTo>
                  <a:pt x="8036433" y="5882259"/>
                </a:lnTo>
                <a:lnTo>
                  <a:pt x="8187818" y="5915724"/>
                </a:lnTo>
                <a:lnTo>
                  <a:pt x="7558595" y="6845300"/>
                </a:lnTo>
                <a:lnTo>
                  <a:pt x="7566279" y="6845300"/>
                </a:lnTo>
                <a:lnTo>
                  <a:pt x="8194485" y="5917184"/>
                </a:lnTo>
                <a:lnTo>
                  <a:pt x="12192000" y="6800152"/>
                </a:lnTo>
                <a:lnTo>
                  <a:pt x="12192000" y="6793802"/>
                </a:lnTo>
                <a:lnTo>
                  <a:pt x="8198358" y="5911850"/>
                </a:lnTo>
                <a:lnTo>
                  <a:pt x="8300339" y="5761165"/>
                </a:lnTo>
                <a:lnTo>
                  <a:pt x="12192000" y="6448108"/>
                </a:lnTo>
                <a:lnTo>
                  <a:pt x="12192000" y="6441758"/>
                </a:lnTo>
                <a:lnTo>
                  <a:pt x="8304213" y="5755132"/>
                </a:lnTo>
                <a:lnTo>
                  <a:pt x="8405812" y="5604510"/>
                </a:lnTo>
                <a:lnTo>
                  <a:pt x="12192000" y="6101080"/>
                </a:lnTo>
                <a:lnTo>
                  <a:pt x="12192000" y="6094730"/>
                </a:lnTo>
                <a:lnTo>
                  <a:pt x="8410131" y="5598732"/>
                </a:lnTo>
                <a:lnTo>
                  <a:pt x="8511731" y="5448237"/>
                </a:lnTo>
                <a:lnTo>
                  <a:pt x="12192000" y="5759450"/>
                </a:lnTo>
                <a:lnTo>
                  <a:pt x="12192000" y="5753100"/>
                </a:lnTo>
                <a:lnTo>
                  <a:pt x="8516048" y="5441950"/>
                </a:lnTo>
                <a:lnTo>
                  <a:pt x="8617648" y="5291646"/>
                </a:lnTo>
                <a:lnTo>
                  <a:pt x="12192000" y="5422900"/>
                </a:lnTo>
                <a:lnTo>
                  <a:pt x="12192000" y="5416550"/>
                </a:lnTo>
                <a:lnTo>
                  <a:pt x="8621967" y="5285867"/>
                </a:lnTo>
                <a:lnTo>
                  <a:pt x="8723567" y="5135753"/>
                </a:lnTo>
                <a:lnTo>
                  <a:pt x="12191936" y="5092065"/>
                </a:lnTo>
                <a:lnTo>
                  <a:pt x="12191936" y="5085715"/>
                </a:lnTo>
                <a:lnTo>
                  <a:pt x="8727884" y="5129340"/>
                </a:lnTo>
                <a:lnTo>
                  <a:pt x="8829484" y="4979416"/>
                </a:lnTo>
                <a:lnTo>
                  <a:pt x="12192000" y="4766945"/>
                </a:lnTo>
                <a:lnTo>
                  <a:pt x="12192000" y="4760595"/>
                </a:lnTo>
                <a:lnTo>
                  <a:pt x="8833930" y="4972622"/>
                </a:lnTo>
                <a:lnTo>
                  <a:pt x="8935530" y="4822952"/>
                </a:lnTo>
                <a:lnTo>
                  <a:pt x="12192254" y="4448302"/>
                </a:lnTo>
                <a:lnTo>
                  <a:pt x="12192254" y="4441952"/>
                </a:lnTo>
                <a:lnTo>
                  <a:pt x="8940165" y="4816221"/>
                </a:lnTo>
                <a:lnTo>
                  <a:pt x="9041320" y="4666869"/>
                </a:lnTo>
                <a:lnTo>
                  <a:pt x="12192000" y="4135501"/>
                </a:lnTo>
                <a:lnTo>
                  <a:pt x="12192000" y="4129151"/>
                </a:lnTo>
                <a:lnTo>
                  <a:pt x="9046019" y="4659313"/>
                </a:lnTo>
                <a:lnTo>
                  <a:pt x="9146857" y="4510278"/>
                </a:lnTo>
                <a:lnTo>
                  <a:pt x="12192000" y="3829685"/>
                </a:lnTo>
                <a:lnTo>
                  <a:pt x="12192000" y="3823335"/>
                </a:lnTo>
                <a:lnTo>
                  <a:pt x="9152065" y="4502785"/>
                </a:lnTo>
                <a:lnTo>
                  <a:pt x="9252712" y="4354132"/>
                </a:lnTo>
                <a:lnTo>
                  <a:pt x="12192000" y="3530600"/>
                </a:lnTo>
                <a:lnTo>
                  <a:pt x="12192000" y="3524250"/>
                </a:lnTo>
                <a:lnTo>
                  <a:pt x="9258300" y="4345750"/>
                </a:lnTo>
                <a:lnTo>
                  <a:pt x="9358503" y="4197350"/>
                </a:lnTo>
                <a:lnTo>
                  <a:pt x="12192000" y="3239008"/>
                </a:lnTo>
                <a:lnTo>
                  <a:pt x="12192000" y="3232150"/>
                </a:lnTo>
                <a:lnTo>
                  <a:pt x="9364408" y="4188841"/>
                </a:lnTo>
                <a:lnTo>
                  <a:pt x="9464357" y="4041203"/>
                </a:lnTo>
                <a:lnTo>
                  <a:pt x="12192000" y="2954846"/>
                </a:lnTo>
                <a:lnTo>
                  <a:pt x="12192000" y="2947988"/>
                </a:lnTo>
                <a:lnTo>
                  <a:pt x="9470644" y="4031869"/>
                </a:lnTo>
                <a:lnTo>
                  <a:pt x="9570148" y="3884866"/>
                </a:lnTo>
                <a:lnTo>
                  <a:pt x="12192000" y="2678367"/>
                </a:lnTo>
                <a:lnTo>
                  <a:pt x="12192000" y="2671318"/>
                </a:lnTo>
                <a:lnTo>
                  <a:pt x="9577006" y="3874770"/>
                </a:lnTo>
                <a:lnTo>
                  <a:pt x="9675940" y="3728720"/>
                </a:lnTo>
                <a:lnTo>
                  <a:pt x="12192000" y="2410587"/>
                </a:lnTo>
                <a:lnTo>
                  <a:pt x="12192000" y="2403475"/>
                </a:lnTo>
                <a:lnTo>
                  <a:pt x="9683750" y="3717481"/>
                </a:lnTo>
                <a:lnTo>
                  <a:pt x="9782048" y="3572256"/>
                </a:lnTo>
                <a:lnTo>
                  <a:pt x="12192000" y="2151317"/>
                </a:lnTo>
                <a:lnTo>
                  <a:pt x="12192000" y="2143951"/>
                </a:lnTo>
                <a:lnTo>
                  <a:pt x="9790049" y="3560001"/>
                </a:lnTo>
                <a:lnTo>
                  <a:pt x="9887585" y="3415919"/>
                </a:lnTo>
                <a:lnTo>
                  <a:pt x="12192000" y="1901063"/>
                </a:lnTo>
                <a:lnTo>
                  <a:pt x="12192000" y="1893443"/>
                </a:lnTo>
                <a:lnTo>
                  <a:pt x="9896856" y="3402266"/>
                </a:lnTo>
                <a:lnTo>
                  <a:pt x="9993376" y="3259646"/>
                </a:lnTo>
                <a:lnTo>
                  <a:pt x="12192000" y="1660335"/>
                </a:lnTo>
                <a:lnTo>
                  <a:pt x="12192000" y="1652461"/>
                </a:lnTo>
                <a:lnTo>
                  <a:pt x="10003854" y="3244152"/>
                </a:lnTo>
                <a:lnTo>
                  <a:pt x="10099104" y="3103309"/>
                </a:lnTo>
                <a:lnTo>
                  <a:pt x="12192000" y="1429576"/>
                </a:lnTo>
                <a:lnTo>
                  <a:pt x="12192000" y="1421448"/>
                </a:lnTo>
                <a:lnTo>
                  <a:pt x="10111169" y="3085592"/>
                </a:lnTo>
                <a:lnTo>
                  <a:pt x="10205021" y="2946972"/>
                </a:lnTo>
                <a:lnTo>
                  <a:pt x="12192000" y="1209358"/>
                </a:lnTo>
                <a:lnTo>
                  <a:pt x="12192000" y="1200912"/>
                </a:lnTo>
                <a:lnTo>
                  <a:pt x="10218992" y="2926334"/>
                </a:lnTo>
                <a:lnTo>
                  <a:pt x="10310812" y="2790698"/>
                </a:lnTo>
                <a:lnTo>
                  <a:pt x="12192000" y="1000125"/>
                </a:lnTo>
                <a:lnTo>
                  <a:pt x="12192000" y="991362"/>
                </a:lnTo>
                <a:lnTo>
                  <a:pt x="10327513" y="2766060"/>
                </a:lnTo>
                <a:lnTo>
                  <a:pt x="10416413" y="2634425"/>
                </a:lnTo>
                <a:lnTo>
                  <a:pt x="12192000" y="802513"/>
                </a:lnTo>
                <a:lnTo>
                  <a:pt x="12192000" y="793369"/>
                </a:lnTo>
                <a:lnTo>
                  <a:pt x="10437051" y="2604135"/>
                </a:lnTo>
                <a:lnTo>
                  <a:pt x="10522394" y="2478088"/>
                </a:lnTo>
                <a:lnTo>
                  <a:pt x="12192000" y="617093"/>
                </a:lnTo>
                <a:lnTo>
                  <a:pt x="12192000" y="607568"/>
                </a:lnTo>
                <a:lnTo>
                  <a:pt x="10548620" y="2439353"/>
                </a:lnTo>
                <a:lnTo>
                  <a:pt x="10628185" y="2321751"/>
                </a:lnTo>
                <a:lnTo>
                  <a:pt x="12192000" y="444500"/>
                </a:lnTo>
                <a:lnTo>
                  <a:pt x="12192000" y="434657"/>
                </a:lnTo>
                <a:lnTo>
                  <a:pt x="10663999" y="2268855"/>
                </a:lnTo>
                <a:lnTo>
                  <a:pt x="10733849" y="2165541"/>
                </a:lnTo>
                <a:lnTo>
                  <a:pt x="12192000" y="285750"/>
                </a:lnTo>
                <a:lnTo>
                  <a:pt x="12192000" y="275209"/>
                </a:lnTo>
                <a:lnTo>
                  <a:pt x="10789094" y="2084070"/>
                </a:lnTo>
                <a:lnTo>
                  <a:pt x="10839894" y="2009204"/>
                </a:lnTo>
                <a:lnTo>
                  <a:pt x="12192000" y="140970"/>
                </a:lnTo>
                <a:lnTo>
                  <a:pt x="12192000" y="130112"/>
                </a:lnTo>
                <a:lnTo>
                  <a:pt x="10952924" y="1842072"/>
                </a:lnTo>
                <a:lnTo>
                  <a:pt x="12192000" y="11494"/>
                </a:lnTo>
                <a:close/>
                <a:moveTo>
                  <a:pt x="10367962" y="2650173"/>
                </a:moveTo>
                <a:lnTo>
                  <a:pt x="10295890" y="2749550"/>
                </a:lnTo>
                <a:lnTo>
                  <a:pt x="10220389" y="2827465"/>
                </a:lnTo>
                <a:lnTo>
                  <a:pt x="10294747" y="2731580"/>
                </a:lnTo>
                <a:close/>
                <a:moveTo>
                  <a:pt x="5170996" y="5180203"/>
                </a:moveTo>
                <a:lnTo>
                  <a:pt x="5292281" y="5196142"/>
                </a:lnTo>
                <a:lnTo>
                  <a:pt x="5179378" y="5203254"/>
                </a:lnTo>
                <a:lnTo>
                  <a:pt x="5057077" y="5181600"/>
                </a:lnTo>
                <a:close/>
                <a:moveTo>
                  <a:pt x="5023485" y="5175758"/>
                </a:moveTo>
                <a:lnTo>
                  <a:pt x="4912995" y="5156200"/>
                </a:lnTo>
                <a:lnTo>
                  <a:pt x="5016945" y="5160010"/>
                </a:lnTo>
                <a:lnTo>
                  <a:pt x="5126800" y="5174425"/>
                </a:lnTo>
                <a:close/>
                <a:moveTo>
                  <a:pt x="9940290" y="3178493"/>
                </a:moveTo>
                <a:lnTo>
                  <a:pt x="9850882" y="3293745"/>
                </a:lnTo>
                <a:lnTo>
                  <a:pt x="9753600" y="3371342"/>
                </a:lnTo>
                <a:lnTo>
                  <a:pt x="9845167" y="3261487"/>
                </a:lnTo>
                <a:close/>
                <a:moveTo>
                  <a:pt x="9871266" y="3230372"/>
                </a:moveTo>
                <a:lnTo>
                  <a:pt x="9957244" y="3127248"/>
                </a:lnTo>
                <a:lnTo>
                  <a:pt x="10044367" y="3044254"/>
                </a:lnTo>
                <a:lnTo>
                  <a:pt x="9960610" y="3152204"/>
                </a:lnTo>
                <a:close/>
                <a:moveTo>
                  <a:pt x="5775135" y="5216906"/>
                </a:moveTo>
                <a:lnTo>
                  <a:pt x="5906072" y="5227955"/>
                </a:lnTo>
                <a:lnTo>
                  <a:pt x="5786946" y="5254625"/>
                </a:lnTo>
                <a:lnTo>
                  <a:pt x="5654548" y="5237226"/>
                </a:lnTo>
                <a:close/>
                <a:moveTo>
                  <a:pt x="5633022" y="5234432"/>
                </a:moveTo>
                <a:lnTo>
                  <a:pt x="5505450" y="5217668"/>
                </a:lnTo>
                <a:lnTo>
                  <a:pt x="5623433" y="5204079"/>
                </a:lnTo>
                <a:lnTo>
                  <a:pt x="5749989" y="5214747"/>
                </a:lnTo>
                <a:close/>
                <a:moveTo>
                  <a:pt x="9600756" y="3545332"/>
                </a:moveTo>
                <a:lnTo>
                  <a:pt x="9505506" y="3659632"/>
                </a:lnTo>
                <a:lnTo>
                  <a:pt x="9400477" y="3728657"/>
                </a:lnTo>
                <a:lnTo>
                  <a:pt x="9497695" y="3620262"/>
                </a:lnTo>
                <a:close/>
                <a:moveTo>
                  <a:pt x="9518206" y="3597593"/>
                </a:moveTo>
                <a:lnTo>
                  <a:pt x="9611741" y="3493326"/>
                </a:lnTo>
                <a:lnTo>
                  <a:pt x="9708896" y="3415665"/>
                </a:lnTo>
                <a:lnTo>
                  <a:pt x="9617393" y="3525393"/>
                </a:lnTo>
                <a:close/>
                <a:moveTo>
                  <a:pt x="6367336" y="5209604"/>
                </a:moveTo>
                <a:lnTo>
                  <a:pt x="6501638" y="5214493"/>
                </a:lnTo>
                <a:lnTo>
                  <a:pt x="6382449" y="5261991"/>
                </a:lnTo>
                <a:lnTo>
                  <a:pt x="6246432" y="5250498"/>
                </a:lnTo>
                <a:close/>
                <a:moveTo>
                  <a:pt x="6230557" y="5249164"/>
                </a:moveTo>
                <a:lnTo>
                  <a:pt x="6096762" y="5237861"/>
                </a:lnTo>
                <a:lnTo>
                  <a:pt x="6217412" y="5204079"/>
                </a:lnTo>
                <a:lnTo>
                  <a:pt x="6349556" y="5208969"/>
                </a:lnTo>
                <a:close/>
                <a:moveTo>
                  <a:pt x="9140190" y="4009200"/>
                </a:moveTo>
                <a:lnTo>
                  <a:pt x="9038590" y="4122484"/>
                </a:lnTo>
                <a:lnTo>
                  <a:pt x="8922703" y="4175760"/>
                </a:lnTo>
                <a:lnTo>
                  <a:pt x="9026398" y="4068826"/>
                </a:lnTo>
                <a:close/>
                <a:moveTo>
                  <a:pt x="9040495" y="4054284"/>
                </a:moveTo>
                <a:lnTo>
                  <a:pt x="9142095" y="3949319"/>
                </a:lnTo>
                <a:lnTo>
                  <a:pt x="9251886" y="3884549"/>
                </a:lnTo>
                <a:lnTo>
                  <a:pt x="9152192" y="3995674"/>
                </a:lnTo>
                <a:close/>
                <a:moveTo>
                  <a:pt x="6947344" y="5157851"/>
                </a:moveTo>
                <a:lnTo>
                  <a:pt x="7082600" y="5156200"/>
                </a:lnTo>
                <a:lnTo>
                  <a:pt x="6965950" y="5225034"/>
                </a:lnTo>
                <a:lnTo>
                  <a:pt x="6828854" y="5220018"/>
                </a:lnTo>
                <a:close/>
                <a:moveTo>
                  <a:pt x="6815963" y="5219700"/>
                </a:moveTo>
                <a:lnTo>
                  <a:pt x="6680137" y="5214747"/>
                </a:lnTo>
                <a:lnTo>
                  <a:pt x="6799326" y="5159947"/>
                </a:lnTo>
                <a:lnTo>
                  <a:pt x="6933311" y="5158232"/>
                </a:lnTo>
                <a:close/>
                <a:moveTo>
                  <a:pt x="8665591" y="4432300"/>
                </a:moveTo>
                <a:lnTo>
                  <a:pt x="8559800" y="4541393"/>
                </a:lnTo>
                <a:lnTo>
                  <a:pt x="8435022" y="4576382"/>
                </a:lnTo>
                <a:lnTo>
                  <a:pt x="8542972" y="4473512"/>
                </a:lnTo>
                <a:close/>
                <a:moveTo>
                  <a:pt x="8553450" y="4463098"/>
                </a:moveTo>
                <a:lnTo>
                  <a:pt x="8660447" y="4361498"/>
                </a:lnTo>
                <a:lnTo>
                  <a:pt x="8779955" y="4313873"/>
                </a:lnTo>
                <a:lnTo>
                  <a:pt x="8674989" y="4421823"/>
                </a:lnTo>
                <a:close/>
                <a:moveTo>
                  <a:pt x="7515098" y="5062157"/>
                </a:moveTo>
                <a:lnTo>
                  <a:pt x="7650099" y="5053648"/>
                </a:lnTo>
                <a:lnTo>
                  <a:pt x="7537450" y="5144135"/>
                </a:lnTo>
                <a:lnTo>
                  <a:pt x="7400544" y="5145850"/>
                </a:lnTo>
                <a:close/>
                <a:moveTo>
                  <a:pt x="7389051" y="5145977"/>
                </a:moveTo>
                <a:lnTo>
                  <a:pt x="7252970" y="5147691"/>
                </a:lnTo>
                <a:lnTo>
                  <a:pt x="7369112" y="5071491"/>
                </a:lnTo>
                <a:lnTo>
                  <a:pt x="7503287" y="5063046"/>
                </a:lnTo>
                <a:close/>
                <a:moveTo>
                  <a:pt x="8177720" y="4811967"/>
                </a:moveTo>
                <a:lnTo>
                  <a:pt x="8068183" y="4916234"/>
                </a:lnTo>
                <a:lnTo>
                  <a:pt x="7935469" y="4931537"/>
                </a:lnTo>
                <a:lnTo>
                  <a:pt x="8046911" y="4834001"/>
                </a:lnTo>
                <a:close/>
                <a:moveTo>
                  <a:pt x="8056309" y="4826000"/>
                </a:moveTo>
                <a:lnTo>
                  <a:pt x="8167053" y="4729099"/>
                </a:lnTo>
                <a:lnTo>
                  <a:pt x="8295006" y="4700524"/>
                </a:lnTo>
                <a:lnTo>
                  <a:pt x="8186166" y="4804093"/>
                </a:lnTo>
                <a:close/>
                <a:moveTo>
                  <a:pt x="8060818" y="4923473"/>
                </a:moveTo>
                <a:lnTo>
                  <a:pt x="7950708" y="5028248"/>
                </a:lnTo>
                <a:lnTo>
                  <a:pt x="7815199" y="5036820"/>
                </a:lnTo>
                <a:lnTo>
                  <a:pt x="7927277" y="4938840"/>
                </a:lnTo>
                <a:close/>
                <a:moveTo>
                  <a:pt x="7924800" y="4932807"/>
                </a:moveTo>
                <a:lnTo>
                  <a:pt x="7792784" y="4947984"/>
                </a:lnTo>
                <a:lnTo>
                  <a:pt x="7905179" y="4857750"/>
                </a:lnTo>
                <a:lnTo>
                  <a:pt x="8035227" y="4835843"/>
                </a:lnTo>
                <a:close/>
                <a:moveTo>
                  <a:pt x="7916355" y="4940173"/>
                </a:moveTo>
                <a:lnTo>
                  <a:pt x="7805039" y="5037519"/>
                </a:lnTo>
                <a:lnTo>
                  <a:pt x="7670229" y="5046028"/>
                </a:lnTo>
                <a:lnTo>
                  <a:pt x="7783449" y="4955477"/>
                </a:lnTo>
                <a:close/>
                <a:moveTo>
                  <a:pt x="7659180" y="5046726"/>
                </a:moveTo>
                <a:lnTo>
                  <a:pt x="7524750" y="5055172"/>
                </a:lnTo>
                <a:lnTo>
                  <a:pt x="7639050" y="4972050"/>
                </a:lnTo>
                <a:lnTo>
                  <a:pt x="7771194" y="4956810"/>
                </a:lnTo>
                <a:close/>
                <a:moveTo>
                  <a:pt x="7661529" y="5053076"/>
                </a:moveTo>
                <a:lnTo>
                  <a:pt x="7797165" y="5044504"/>
                </a:lnTo>
                <a:lnTo>
                  <a:pt x="7685278" y="5142357"/>
                </a:lnTo>
                <a:lnTo>
                  <a:pt x="7547737" y="5144135"/>
                </a:lnTo>
                <a:close/>
                <a:moveTo>
                  <a:pt x="7807579" y="5043869"/>
                </a:moveTo>
                <a:lnTo>
                  <a:pt x="7943723" y="5035233"/>
                </a:lnTo>
                <a:lnTo>
                  <a:pt x="7833107" y="5140516"/>
                </a:lnTo>
                <a:lnTo>
                  <a:pt x="7695057" y="5142230"/>
                </a:lnTo>
                <a:close/>
                <a:moveTo>
                  <a:pt x="7953629" y="5034598"/>
                </a:moveTo>
                <a:lnTo>
                  <a:pt x="8090218" y="5026025"/>
                </a:lnTo>
                <a:lnTo>
                  <a:pt x="7981061" y="5138674"/>
                </a:lnTo>
                <a:lnTo>
                  <a:pt x="7842504" y="5140389"/>
                </a:lnTo>
                <a:close/>
                <a:moveTo>
                  <a:pt x="7960805" y="5027803"/>
                </a:moveTo>
                <a:lnTo>
                  <a:pt x="8071549" y="4922457"/>
                </a:lnTo>
                <a:lnTo>
                  <a:pt x="8205597" y="4907026"/>
                </a:lnTo>
                <a:lnTo>
                  <a:pt x="8096822" y="5019231"/>
                </a:lnTo>
                <a:close/>
                <a:moveTo>
                  <a:pt x="8078915" y="4914900"/>
                </a:moveTo>
                <a:lnTo>
                  <a:pt x="8189151" y="4809998"/>
                </a:lnTo>
                <a:lnTo>
                  <a:pt x="8320595" y="4787837"/>
                </a:lnTo>
                <a:lnTo>
                  <a:pt x="8212645" y="4899533"/>
                </a:lnTo>
                <a:close/>
                <a:moveTo>
                  <a:pt x="8197406" y="4802124"/>
                </a:moveTo>
                <a:lnTo>
                  <a:pt x="8307006" y="4697794"/>
                </a:lnTo>
                <a:lnTo>
                  <a:pt x="8435721" y="4669028"/>
                </a:lnTo>
                <a:lnTo>
                  <a:pt x="8327771" y="4780153"/>
                </a:lnTo>
                <a:close/>
                <a:moveTo>
                  <a:pt x="8315960" y="4689285"/>
                </a:moveTo>
                <a:lnTo>
                  <a:pt x="8424926" y="4585589"/>
                </a:lnTo>
                <a:lnTo>
                  <a:pt x="8550783" y="4550347"/>
                </a:lnTo>
                <a:lnTo>
                  <a:pt x="8443785" y="4660900"/>
                </a:lnTo>
                <a:close/>
                <a:moveTo>
                  <a:pt x="8421688" y="4579874"/>
                </a:moveTo>
                <a:lnTo>
                  <a:pt x="8298053" y="4614482"/>
                </a:lnTo>
                <a:lnTo>
                  <a:pt x="8406829" y="4519232"/>
                </a:lnTo>
                <a:lnTo>
                  <a:pt x="8528494" y="4478084"/>
                </a:lnTo>
                <a:close/>
                <a:moveTo>
                  <a:pt x="8411845" y="4589209"/>
                </a:moveTo>
                <a:lnTo>
                  <a:pt x="8303895" y="4691952"/>
                </a:lnTo>
                <a:lnTo>
                  <a:pt x="8176895" y="4720336"/>
                </a:lnTo>
                <a:lnTo>
                  <a:pt x="8286750" y="4624197"/>
                </a:lnTo>
                <a:close/>
                <a:moveTo>
                  <a:pt x="8164195" y="4723194"/>
                </a:moveTo>
                <a:lnTo>
                  <a:pt x="8038402" y="4751324"/>
                </a:lnTo>
                <a:lnTo>
                  <a:pt x="8149019" y="4662869"/>
                </a:lnTo>
                <a:lnTo>
                  <a:pt x="8272844" y="4628198"/>
                </a:lnTo>
                <a:close/>
                <a:moveTo>
                  <a:pt x="8154162" y="4731957"/>
                </a:moveTo>
                <a:lnTo>
                  <a:pt x="8044434" y="4827905"/>
                </a:lnTo>
                <a:lnTo>
                  <a:pt x="7915466" y="4849686"/>
                </a:lnTo>
                <a:lnTo>
                  <a:pt x="8027162" y="4760341"/>
                </a:lnTo>
                <a:close/>
                <a:moveTo>
                  <a:pt x="7902575" y="4851845"/>
                </a:moveTo>
                <a:lnTo>
                  <a:pt x="7774750" y="4873371"/>
                </a:lnTo>
                <a:lnTo>
                  <a:pt x="7887144" y="4791647"/>
                </a:lnTo>
                <a:lnTo>
                  <a:pt x="8013002" y="4763516"/>
                </a:lnTo>
                <a:close/>
                <a:moveTo>
                  <a:pt x="7892352" y="4859973"/>
                </a:moveTo>
                <a:lnTo>
                  <a:pt x="7780782" y="4948873"/>
                </a:lnTo>
                <a:lnTo>
                  <a:pt x="7649781" y="4963986"/>
                </a:lnTo>
                <a:lnTo>
                  <a:pt x="7763257" y="4881436"/>
                </a:lnTo>
                <a:close/>
                <a:moveTo>
                  <a:pt x="7636891" y="4965700"/>
                </a:moveTo>
                <a:lnTo>
                  <a:pt x="7507034" y="4980686"/>
                </a:lnTo>
                <a:lnTo>
                  <a:pt x="7621334" y="4905629"/>
                </a:lnTo>
                <a:lnTo>
                  <a:pt x="7749286" y="4884039"/>
                </a:lnTo>
                <a:close/>
                <a:moveTo>
                  <a:pt x="7626414" y="4973320"/>
                </a:moveTo>
                <a:lnTo>
                  <a:pt x="7513130" y="5055870"/>
                </a:lnTo>
                <a:lnTo>
                  <a:pt x="7379780" y="5064252"/>
                </a:lnTo>
                <a:lnTo>
                  <a:pt x="7494969" y="4988560"/>
                </a:lnTo>
                <a:close/>
                <a:moveTo>
                  <a:pt x="7367270" y="5064951"/>
                </a:moveTo>
                <a:lnTo>
                  <a:pt x="7235381" y="5073650"/>
                </a:lnTo>
                <a:lnTo>
                  <a:pt x="7351205" y="5005388"/>
                </a:lnTo>
                <a:lnTo>
                  <a:pt x="7481253" y="4990402"/>
                </a:lnTo>
                <a:close/>
                <a:moveTo>
                  <a:pt x="7356539" y="5071999"/>
                </a:moveTo>
                <a:lnTo>
                  <a:pt x="7241477" y="5147628"/>
                </a:lnTo>
                <a:lnTo>
                  <a:pt x="7106349" y="5149342"/>
                </a:lnTo>
                <a:lnTo>
                  <a:pt x="7223316" y="5080381"/>
                </a:lnTo>
                <a:close/>
                <a:moveTo>
                  <a:pt x="7093585" y="5149850"/>
                </a:moveTo>
                <a:lnTo>
                  <a:pt x="6959791" y="5151565"/>
                </a:lnTo>
                <a:lnTo>
                  <a:pt x="7077266" y="5089970"/>
                </a:lnTo>
                <a:lnTo>
                  <a:pt x="7209282" y="5081651"/>
                </a:lnTo>
                <a:close/>
                <a:moveTo>
                  <a:pt x="7095363" y="5156200"/>
                </a:moveTo>
                <a:lnTo>
                  <a:pt x="7231634" y="5154486"/>
                </a:lnTo>
                <a:lnTo>
                  <a:pt x="7115683" y="5230686"/>
                </a:lnTo>
                <a:lnTo>
                  <a:pt x="6977570" y="5225669"/>
                </a:lnTo>
                <a:close/>
                <a:moveTo>
                  <a:pt x="7243381" y="5154359"/>
                </a:moveTo>
                <a:lnTo>
                  <a:pt x="7380478" y="5152644"/>
                </a:lnTo>
                <a:lnTo>
                  <a:pt x="7265544" y="5236210"/>
                </a:lnTo>
                <a:lnTo>
                  <a:pt x="7126669" y="5231130"/>
                </a:lnTo>
                <a:close/>
                <a:moveTo>
                  <a:pt x="7391400" y="5152454"/>
                </a:moveTo>
                <a:lnTo>
                  <a:pt x="7529131" y="5150739"/>
                </a:lnTo>
                <a:lnTo>
                  <a:pt x="7415467" y="5241671"/>
                </a:lnTo>
                <a:lnTo>
                  <a:pt x="7275767" y="5236591"/>
                </a:lnTo>
                <a:close/>
                <a:moveTo>
                  <a:pt x="7539482" y="5150612"/>
                </a:moveTo>
                <a:lnTo>
                  <a:pt x="7677722" y="5148898"/>
                </a:lnTo>
                <a:lnTo>
                  <a:pt x="7565327" y="5247196"/>
                </a:lnTo>
                <a:lnTo>
                  <a:pt x="7425182" y="5242052"/>
                </a:lnTo>
                <a:close/>
                <a:moveTo>
                  <a:pt x="7687501" y="5148771"/>
                </a:moveTo>
                <a:lnTo>
                  <a:pt x="7826185" y="5146993"/>
                </a:lnTo>
                <a:lnTo>
                  <a:pt x="7715250" y="5252466"/>
                </a:lnTo>
                <a:lnTo>
                  <a:pt x="7574661" y="5247323"/>
                </a:lnTo>
                <a:close/>
                <a:moveTo>
                  <a:pt x="7835519" y="5146929"/>
                </a:moveTo>
                <a:lnTo>
                  <a:pt x="7974584" y="5145151"/>
                </a:lnTo>
                <a:lnTo>
                  <a:pt x="7865047" y="5257800"/>
                </a:lnTo>
                <a:lnTo>
                  <a:pt x="7724077" y="5252657"/>
                </a:lnTo>
                <a:close/>
                <a:moveTo>
                  <a:pt x="7983538" y="5145024"/>
                </a:moveTo>
                <a:lnTo>
                  <a:pt x="8123238" y="5143310"/>
                </a:lnTo>
                <a:lnTo>
                  <a:pt x="8015288" y="5263642"/>
                </a:lnTo>
                <a:lnTo>
                  <a:pt x="7873937" y="5258435"/>
                </a:lnTo>
                <a:close/>
                <a:moveTo>
                  <a:pt x="7989888" y="5138674"/>
                </a:moveTo>
                <a:lnTo>
                  <a:pt x="8099552" y="5025517"/>
                </a:lnTo>
                <a:lnTo>
                  <a:pt x="8236522" y="5016881"/>
                </a:lnTo>
                <a:lnTo>
                  <a:pt x="8128572" y="5136896"/>
                </a:lnTo>
                <a:close/>
                <a:moveTo>
                  <a:pt x="8106093" y="5018786"/>
                </a:moveTo>
                <a:lnTo>
                  <a:pt x="8215376" y="4906010"/>
                </a:lnTo>
                <a:lnTo>
                  <a:pt x="8349869" y="4890516"/>
                </a:lnTo>
                <a:lnTo>
                  <a:pt x="8242300" y="5010150"/>
                </a:lnTo>
                <a:close/>
                <a:moveTo>
                  <a:pt x="8222361" y="4898771"/>
                </a:moveTo>
                <a:lnTo>
                  <a:pt x="8331200" y="4786186"/>
                </a:lnTo>
                <a:lnTo>
                  <a:pt x="8463153" y="4763961"/>
                </a:lnTo>
                <a:lnTo>
                  <a:pt x="8356156" y="4883150"/>
                </a:lnTo>
                <a:close/>
                <a:moveTo>
                  <a:pt x="8338756" y="4778693"/>
                </a:moveTo>
                <a:lnTo>
                  <a:pt x="8447151" y="4666869"/>
                </a:lnTo>
                <a:lnTo>
                  <a:pt x="8576437" y="4637977"/>
                </a:lnTo>
                <a:lnTo>
                  <a:pt x="8469884" y="4756150"/>
                </a:lnTo>
                <a:close/>
                <a:moveTo>
                  <a:pt x="8455216" y="4658551"/>
                </a:moveTo>
                <a:lnTo>
                  <a:pt x="8563166" y="4547299"/>
                </a:lnTo>
                <a:lnTo>
                  <a:pt x="8689721" y="4511866"/>
                </a:lnTo>
                <a:lnTo>
                  <a:pt x="8583867" y="4629849"/>
                </a:lnTo>
                <a:close/>
                <a:moveTo>
                  <a:pt x="8571802" y="4538282"/>
                </a:moveTo>
                <a:lnTo>
                  <a:pt x="8678926" y="4427728"/>
                </a:lnTo>
                <a:lnTo>
                  <a:pt x="8802624" y="4385882"/>
                </a:lnTo>
                <a:lnTo>
                  <a:pt x="8697468" y="4503039"/>
                </a:lnTo>
                <a:close/>
                <a:moveTo>
                  <a:pt x="8688578" y="4417632"/>
                </a:moveTo>
                <a:lnTo>
                  <a:pt x="8794750" y="4307967"/>
                </a:lnTo>
                <a:lnTo>
                  <a:pt x="8915400" y="4259898"/>
                </a:lnTo>
                <a:lnTo>
                  <a:pt x="8811260" y="4376039"/>
                </a:lnTo>
                <a:close/>
                <a:moveTo>
                  <a:pt x="8805545" y="4296982"/>
                </a:moveTo>
                <a:lnTo>
                  <a:pt x="8910638" y="4188587"/>
                </a:lnTo>
                <a:lnTo>
                  <a:pt x="9028049" y="4134549"/>
                </a:lnTo>
                <a:lnTo>
                  <a:pt x="8924989" y="4249420"/>
                </a:lnTo>
                <a:close/>
                <a:moveTo>
                  <a:pt x="8907145" y="4183316"/>
                </a:moveTo>
                <a:lnTo>
                  <a:pt x="8792845" y="4235768"/>
                </a:lnTo>
                <a:lnTo>
                  <a:pt x="8896350" y="4136898"/>
                </a:lnTo>
                <a:lnTo>
                  <a:pt x="9008364" y="4078224"/>
                </a:lnTo>
                <a:close/>
                <a:moveTo>
                  <a:pt x="8894953" y="4196017"/>
                </a:moveTo>
                <a:lnTo>
                  <a:pt x="8791384" y="4302824"/>
                </a:lnTo>
                <a:lnTo>
                  <a:pt x="8673402" y="4349814"/>
                </a:lnTo>
                <a:lnTo>
                  <a:pt x="8778939" y="4249357"/>
                </a:lnTo>
                <a:close/>
                <a:moveTo>
                  <a:pt x="8657209" y="4356100"/>
                </a:moveTo>
                <a:lnTo>
                  <a:pt x="8541068" y="4402328"/>
                </a:lnTo>
                <a:lnTo>
                  <a:pt x="8646605" y="4310063"/>
                </a:lnTo>
                <a:lnTo>
                  <a:pt x="8760905" y="4257548"/>
                </a:lnTo>
                <a:close/>
                <a:moveTo>
                  <a:pt x="8644827" y="4367848"/>
                </a:moveTo>
                <a:lnTo>
                  <a:pt x="8539417" y="4468178"/>
                </a:lnTo>
                <a:lnTo>
                  <a:pt x="8419338" y="4508818"/>
                </a:lnTo>
                <a:lnTo>
                  <a:pt x="8526717" y="4414901"/>
                </a:lnTo>
                <a:close/>
                <a:moveTo>
                  <a:pt x="8403527" y="4513898"/>
                </a:moveTo>
                <a:lnTo>
                  <a:pt x="8285353" y="4553839"/>
                </a:lnTo>
                <a:lnTo>
                  <a:pt x="8392731" y="4467987"/>
                </a:lnTo>
                <a:lnTo>
                  <a:pt x="8508936" y="4421696"/>
                </a:lnTo>
                <a:close/>
                <a:moveTo>
                  <a:pt x="8390827" y="4524820"/>
                </a:moveTo>
                <a:lnTo>
                  <a:pt x="8283512" y="4618609"/>
                </a:lnTo>
                <a:lnTo>
                  <a:pt x="8161338" y="4652836"/>
                </a:lnTo>
                <a:lnTo>
                  <a:pt x="8270875" y="4565650"/>
                </a:lnTo>
                <a:close/>
                <a:moveTo>
                  <a:pt x="8145717" y="4657217"/>
                </a:moveTo>
                <a:lnTo>
                  <a:pt x="8025448" y="4690872"/>
                </a:lnTo>
                <a:lnTo>
                  <a:pt x="8134604" y="4611497"/>
                </a:lnTo>
                <a:lnTo>
                  <a:pt x="8252969" y="4571429"/>
                </a:lnTo>
                <a:close/>
                <a:moveTo>
                  <a:pt x="8133017" y="4667377"/>
                </a:moveTo>
                <a:lnTo>
                  <a:pt x="8023924" y="4754563"/>
                </a:lnTo>
                <a:lnTo>
                  <a:pt x="7899654" y="4782376"/>
                </a:lnTo>
                <a:lnTo>
                  <a:pt x="8010716" y="4701604"/>
                </a:lnTo>
                <a:close/>
                <a:moveTo>
                  <a:pt x="7884097" y="4785868"/>
                </a:moveTo>
                <a:lnTo>
                  <a:pt x="7761795" y="4813173"/>
                </a:lnTo>
                <a:lnTo>
                  <a:pt x="7872731" y="4740275"/>
                </a:lnTo>
                <a:lnTo>
                  <a:pt x="7993381" y="4706557"/>
                </a:lnTo>
                <a:close/>
                <a:moveTo>
                  <a:pt x="7871397" y="4795266"/>
                </a:moveTo>
                <a:lnTo>
                  <a:pt x="7760526" y="4875848"/>
                </a:lnTo>
                <a:lnTo>
                  <a:pt x="7634224" y="4897184"/>
                </a:lnTo>
                <a:lnTo>
                  <a:pt x="7747000" y="4823016"/>
                </a:lnTo>
                <a:close/>
                <a:moveTo>
                  <a:pt x="7618667" y="4899787"/>
                </a:moveTo>
                <a:lnTo>
                  <a:pt x="7494334" y="4920742"/>
                </a:lnTo>
                <a:lnTo>
                  <a:pt x="7607300" y="4854321"/>
                </a:lnTo>
                <a:lnTo>
                  <a:pt x="7729792" y="4826953"/>
                </a:lnTo>
                <a:close/>
                <a:moveTo>
                  <a:pt x="7605522" y="4908423"/>
                </a:moveTo>
                <a:lnTo>
                  <a:pt x="7493000" y="4982464"/>
                </a:lnTo>
                <a:lnTo>
                  <a:pt x="7364731" y="4997450"/>
                </a:lnTo>
                <a:lnTo>
                  <a:pt x="7479031" y="4930013"/>
                </a:lnTo>
                <a:close/>
                <a:moveTo>
                  <a:pt x="7349045" y="4999038"/>
                </a:moveTo>
                <a:lnTo>
                  <a:pt x="7222744" y="5013579"/>
                </a:lnTo>
                <a:lnTo>
                  <a:pt x="7337044" y="4953699"/>
                </a:lnTo>
                <a:lnTo>
                  <a:pt x="7461568" y="4932680"/>
                </a:lnTo>
                <a:close/>
                <a:moveTo>
                  <a:pt x="7335584" y="5006975"/>
                </a:moveTo>
                <a:lnTo>
                  <a:pt x="7221284" y="5074349"/>
                </a:lnTo>
                <a:lnTo>
                  <a:pt x="7090981" y="5082604"/>
                </a:lnTo>
                <a:lnTo>
                  <a:pt x="7207123" y="5021771"/>
                </a:lnTo>
                <a:close/>
                <a:moveTo>
                  <a:pt x="7075234" y="5083556"/>
                </a:moveTo>
                <a:lnTo>
                  <a:pt x="6946964" y="5091684"/>
                </a:lnTo>
                <a:lnTo>
                  <a:pt x="7062915" y="5038344"/>
                </a:lnTo>
                <a:lnTo>
                  <a:pt x="7189344" y="5023739"/>
                </a:lnTo>
                <a:close/>
                <a:moveTo>
                  <a:pt x="7061391" y="5090795"/>
                </a:moveTo>
                <a:lnTo>
                  <a:pt x="6945440" y="5151565"/>
                </a:lnTo>
                <a:lnTo>
                  <a:pt x="6813169" y="5153216"/>
                </a:lnTo>
                <a:lnTo>
                  <a:pt x="6930962" y="5099050"/>
                </a:lnTo>
                <a:close/>
                <a:moveTo>
                  <a:pt x="6797548" y="5153406"/>
                </a:moveTo>
                <a:lnTo>
                  <a:pt x="6667437" y="5155057"/>
                </a:lnTo>
                <a:lnTo>
                  <a:pt x="6784912" y="5108258"/>
                </a:lnTo>
                <a:lnTo>
                  <a:pt x="6913372" y="5100130"/>
                </a:lnTo>
                <a:close/>
                <a:moveTo>
                  <a:pt x="6783388" y="5159756"/>
                </a:moveTo>
                <a:lnTo>
                  <a:pt x="6665786" y="5213858"/>
                </a:lnTo>
                <a:lnTo>
                  <a:pt x="6531610" y="5208969"/>
                </a:lnTo>
                <a:lnTo>
                  <a:pt x="6650927" y="5161407"/>
                </a:lnTo>
                <a:close/>
                <a:moveTo>
                  <a:pt x="6515926" y="5208397"/>
                </a:moveTo>
                <a:lnTo>
                  <a:pt x="6383909" y="5203508"/>
                </a:lnTo>
                <a:lnTo>
                  <a:pt x="6502908" y="5163249"/>
                </a:lnTo>
                <a:lnTo>
                  <a:pt x="6633210" y="5161661"/>
                </a:lnTo>
                <a:close/>
                <a:moveTo>
                  <a:pt x="6517006" y="5214747"/>
                </a:moveTo>
                <a:lnTo>
                  <a:pt x="6652959" y="5219764"/>
                </a:lnTo>
                <a:lnTo>
                  <a:pt x="6534150" y="5274691"/>
                </a:lnTo>
                <a:lnTo>
                  <a:pt x="6396419" y="5263071"/>
                </a:lnTo>
                <a:close/>
                <a:moveTo>
                  <a:pt x="6667056" y="5220272"/>
                </a:moveTo>
                <a:lnTo>
                  <a:pt x="6804279" y="5225288"/>
                </a:lnTo>
                <a:lnTo>
                  <a:pt x="6685852" y="5287328"/>
                </a:lnTo>
                <a:lnTo>
                  <a:pt x="6546787" y="5275580"/>
                </a:lnTo>
                <a:close/>
                <a:moveTo>
                  <a:pt x="6817107" y="5225733"/>
                </a:moveTo>
                <a:lnTo>
                  <a:pt x="6955345" y="5230813"/>
                </a:lnTo>
                <a:lnTo>
                  <a:pt x="6837681" y="5300155"/>
                </a:lnTo>
                <a:lnTo>
                  <a:pt x="6697599" y="5288344"/>
                </a:lnTo>
                <a:close/>
                <a:moveTo>
                  <a:pt x="6967094" y="5231257"/>
                </a:moveTo>
                <a:lnTo>
                  <a:pt x="7106222" y="5236337"/>
                </a:lnTo>
                <a:lnTo>
                  <a:pt x="6989572" y="5312982"/>
                </a:lnTo>
                <a:lnTo>
                  <a:pt x="6848666" y="5301107"/>
                </a:lnTo>
                <a:close/>
                <a:moveTo>
                  <a:pt x="7117144" y="5236718"/>
                </a:moveTo>
                <a:lnTo>
                  <a:pt x="7256844" y="5241862"/>
                </a:lnTo>
                <a:lnTo>
                  <a:pt x="7141401" y="5325872"/>
                </a:lnTo>
                <a:lnTo>
                  <a:pt x="6999795" y="5313871"/>
                </a:lnTo>
                <a:close/>
                <a:moveTo>
                  <a:pt x="7267194" y="5242243"/>
                </a:moveTo>
                <a:lnTo>
                  <a:pt x="7407529" y="5247386"/>
                </a:lnTo>
                <a:lnTo>
                  <a:pt x="7293229" y="5338699"/>
                </a:lnTo>
                <a:lnTo>
                  <a:pt x="7150989" y="5326634"/>
                </a:lnTo>
                <a:close/>
                <a:moveTo>
                  <a:pt x="7417244" y="5247704"/>
                </a:moveTo>
                <a:lnTo>
                  <a:pt x="7558024" y="5252911"/>
                </a:lnTo>
                <a:lnTo>
                  <a:pt x="7445248" y="5351526"/>
                </a:lnTo>
                <a:lnTo>
                  <a:pt x="7302564" y="5339461"/>
                </a:lnTo>
                <a:close/>
                <a:moveTo>
                  <a:pt x="7567295" y="5253228"/>
                </a:moveTo>
                <a:lnTo>
                  <a:pt x="7708456" y="5258372"/>
                </a:lnTo>
                <a:lnTo>
                  <a:pt x="7597140" y="5364353"/>
                </a:lnTo>
                <a:lnTo>
                  <a:pt x="7454011" y="5352288"/>
                </a:lnTo>
                <a:close/>
                <a:moveTo>
                  <a:pt x="7717282" y="5258689"/>
                </a:moveTo>
                <a:lnTo>
                  <a:pt x="7858824" y="5263896"/>
                </a:lnTo>
                <a:lnTo>
                  <a:pt x="7749032" y="5377180"/>
                </a:lnTo>
                <a:lnTo>
                  <a:pt x="7605586" y="5365052"/>
                </a:lnTo>
                <a:close/>
                <a:moveTo>
                  <a:pt x="7867650" y="5264150"/>
                </a:moveTo>
                <a:lnTo>
                  <a:pt x="8009445" y="5269357"/>
                </a:lnTo>
                <a:lnTo>
                  <a:pt x="7901495" y="5390007"/>
                </a:lnTo>
                <a:lnTo>
                  <a:pt x="7757731" y="5377879"/>
                </a:lnTo>
                <a:close/>
                <a:moveTo>
                  <a:pt x="8017701" y="5269611"/>
                </a:moveTo>
                <a:lnTo>
                  <a:pt x="8159687" y="5274818"/>
                </a:lnTo>
                <a:lnTo>
                  <a:pt x="8053134" y="5402771"/>
                </a:lnTo>
                <a:lnTo>
                  <a:pt x="7909116" y="5391150"/>
                </a:lnTo>
                <a:close/>
                <a:moveTo>
                  <a:pt x="8023225" y="5263261"/>
                </a:moveTo>
                <a:lnTo>
                  <a:pt x="8131557" y="5142611"/>
                </a:lnTo>
                <a:lnTo>
                  <a:pt x="8271257" y="5140833"/>
                </a:lnTo>
                <a:lnTo>
                  <a:pt x="8164894" y="5268532"/>
                </a:lnTo>
                <a:close/>
                <a:moveTo>
                  <a:pt x="8137525" y="5136261"/>
                </a:moveTo>
                <a:lnTo>
                  <a:pt x="8245475" y="5015611"/>
                </a:lnTo>
                <a:lnTo>
                  <a:pt x="8382762" y="5006975"/>
                </a:lnTo>
                <a:lnTo>
                  <a:pt x="8276654" y="5134356"/>
                </a:lnTo>
                <a:close/>
                <a:moveTo>
                  <a:pt x="8251825" y="5009261"/>
                </a:moveTo>
                <a:lnTo>
                  <a:pt x="8359775" y="4889119"/>
                </a:lnTo>
                <a:lnTo>
                  <a:pt x="8494649" y="4873562"/>
                </a:lnTo>
                <a:lnTo>
                  <a:pt x="8388794" y="5000562"/>
                </a:lnTo>
                <a:close/>
                <a:moveTo>
                  <a:pt x="8366125" y="4882261"/>
                </a:moveTo>
                <a:lnTo>
                  <a:pt x="8473122" y="4762500"/>
                </a:lnTo>
                <a:lnTo>
                  <a:pt x="8605520" y="4740212"/>
                </a:lnTo>
                <a:lnTo>
                  <a:pt x="8500046" y="4866831"/>
                </a:lnTo>
                <a:close/>
                <a:moveTo>
                  <a:pt x="8480425" y="4754880"/>
                </a:moveTo>
                <a:lnTo>
                  <a:pt x="8586978" y="4635500"/>
                </a:lnTo>
                <a:lnTo>
                  <a:pt x="8716835" y="4606481"/>
                </a:lnTo>
                <a:lnTo>
                  <a:pt x="8611743" y="4732655"/>
                </a:lnTo>
                <a:close/>
                <a:moveTo>
                  <a:pt x="8594725" y="4627436"/>
                </a:moveTo>
                <a:lnTo>
                  <a:pt x="8701278" y="4508691"/>
                </a:lnTo>
                <a:lnTo>
                  <a:pt x="8828278" y="4473067"/>
                </a:lnTo>
                <a:lnTo>
                  <a:pt x="8723757" y="4598543"/>
                </a:lnTo>
                <a:close/>
                <a:moveTo>
                  <a:pt x="8709025" y="4499864"/>
                </a:moveTo>
                <a:lnTo>
                  <a:pt x="8815006" y="4381754"/>
                </a:lnTo>
                <a:lnTo>
                  <a:pt x="8939403" y="4339654"/>
                </a:lnTo>
                <a:lnTo>
                  <a:pt x="8835199" y="4464050"/>
                </a:lnTo>
                <a:close/>
                <a:moveTo>
                  <a:pt x="8823325" y="4372166"/>
                </a:moveTo>
                <a:lnTo>
                  <a:pt x="8928608" y="4254500"/>
                </a:lnTo>
                <a:lnTo>
                  <a:pt x="9050147" y="4206050"/>
                </a:lnTo>
                <a:lnTo>
                  <a:pt x="8947150" y="4330065"/>
                </a:lnTo>
                <a:close/>
                <a:moveTo>
                  <a:pt x="8938133" y="4244213"/>
                </a:moveTo>
                <a:lnTo>
                  <a:pt x="9042400" y="4127500"/>
                </a:lnTo>
                <a:lnTo>
                  <a:pt x="9160891" y="4072953"/>
                </a:lnTo>
                <a:lnTo>
                  <a:pt x="9058593" y="4195763"/>
                </a:lnTo>
                <a:close/>
                <a:moveTo>
                  <a:pt x="9053131" y="4116070"/>
                </a:moveTo>
                <a:lnTo>
                  <a:pt x="9156319" y="4001072"/>
                </a:lnTo>
                <a:lnTo>
                  <a:pt x="9271571" y="3940683"/>
                </a:lnTo>
                <a:lnTo>
                  <a:pt x="9170416" y="4062095"/>
                </a:lnTo>
                <a:close/>
                <a:moveTo>
                  <a:pt x="9168447" y="3987483"/>
                </a:moveTo>
                <a:lnTo>
                  <a:pt x="9270047" y="3874135"/>
                </a:lnTo>
                <a:lnTo>
                  <a:pt x="9381744" y="3808286"/>
                </a:lnTo>
                <a:lnTo>
                  <a:pt x="9282049" y="3927920"/>
                </a:lnTo>
                <a:close/>
                <a:moveTo>
                  <a:pt x="9284208" y="3858514"/>
                </a:moveTo>
                <a:lnTo>
                  <a:pt x="9383967" y="3747262"/>
                </a:lnTo>
                <a:lnTo>
                  <a:pt x="9491917" y="3676459"/>
                </a:lnTo>
                <a:lnTo>
                  <a:pt x="9394190" y="3793808"/>
                </a:lnTo>
                <a:close/>
                <a:moveTo>
                  <a:pt x="9379839" y="3742372"/>
                </a:moveTo>
                <a:lnTo>
                  <a:pt x="9278239" y="3809047"/>
                </a:lnTo>
                <a:lnTo>
                  <a:pt x="9373489" y="3710432"/>
                </a:lnTo>
                <a:lnTo>
                  <a:pt x="9472867" y="3638169"/>
                </a:lnTo>
                <a:close/>
                <a:moveTo>
                  <a:pt x="9363202" y="3760915"/>
                </a:moveTo>
                <a:lnTo>
                  <a:pt x="9266047" y="3868865"/>
                </a:lnTo>
                <a:lnTo>
                  <a:pt x="9158922" y="3932365"/>
                </a:lnTo>
                <a:lnTo>
                  <a:pt x="9258300" y="3829749"/>
                </a:lnTo>
                <a:close/>
                <a:moveTo>
                  <a:pt x="9138285" y="3944493"/>
                </a:moveTo>
                <a:lnTo>
                  <a:pt x="9034653" y="4005580"/>
                </a:lnTo>
                <a:lnTo>
                  <a:pt x="9132189" y="3912743"/>
                </a:lnTo>
                <a:lnTo>
                  <a:pt x="9233789" y="3846005"/>
                </a:lnTo>
                <a:close/>
                <a:moveTo>
                  <a:pt x="9121584" y="3961702"/>
                </a:moveTo>
                <a:lnTo>
                  <a:pt x="9022524" y="4063937"/>
                </a:lnTo>
                <a:lnTo>
                  <a:pt x="8913178" y="4121087"/>
                </a:lnTo>
                <a:lnTo>
                  <a:pt x="9014333" y="4024821"/>
                </a:lnTo>
                <a:close/>
                <a:moveTo>
                  <a:pt x="8892984" y="4131945"/>
                </a:moveTo>
                <a:lnTo>
                  <a:pt x="8787194" y="4187317"/>
                </a:lnTo>
                <a:lnTo>
                  <a:pt x="8886634" y="4100386"/>
                </a:lnTo>
                <a:lnTo>
                  <a:pt x="8990394" y="4039235"/>
                </a:lnTo>
                <a:close/>
                <a:moveTo>
                  <a:pt x="8876220" y="4147884"/>
                </a:moveTo>
                <a:lnTo>
                  <a:pt x="8775192" y="4244023"/>
                </a:lnTo>
                <a:lnTo>
                  <a:pt x="8663749" y="4295331"/>
                </a:lnTo>
                <a:lnTo>
                  <a:pt x="8766746" y="4205224"/>
                </a:lnTo>
                <a:close/>
                <a:moveTo>
                  <a:pt x="8643366" y="4304665"/>
                </a:moveTo>
                <a:lnTo>
                  <a:pt x="8535416" y="4354322"/>
                </a:lnTo>
                <a:lnTo>
                  <a:pt x="8636698" y="4273296"/>
                </a:lnTo>
                <a:lnTo>
                  <a:pt x="8742553" y="4217797"/>
                </a:lnTo>
                <a:close/>
                <a:moveTo>
                  <a:pt x="8626539" y="4319397"/>
                </a:moveTo>
                <a:lnTo>
                  <a:pt x="8523605" y="4409377"/>
                </a:lnTo>
                <a:lnTo>
                  <a:pt x="8410067" y="4454652"/>
                </a:lnTo>
                <a:lnTo>
                  <a:pt x="8514969" y="4370769"/>
                </a:lnTo>
                <a:close/>
                <a:moveTo>
                  <a:pt x="8389810" y="4462717"/>
                </a:moveTo>
                <a:lnTo>
                  <a:pt x="8279829" y="4506468"/>
                </a:lnTo>
                <a:lnTo>
                  <a:pt x="8383016" y="4431475"/>
                </a:lnTo>
                <a:lnTo>
                  <a:pt x="8490966" y="4381754"/>
                </a:lnTo>
                <a:close/>
                <a:moveTo>
                  <a:pt x="8372793" y="4476306"/>
                </a:moveTo>
                <a:lnTo>
                  <a:pt x="8267700" y="4559808"/>
                </a:lnTo>
                <a:lnTo>
                  <a:pt x="8152067" y="4598924"/>
                </a:lnTo>
                <a:lnTo>
                  <a:pt x="8258810" y="4521200"/>
                </a:lnTo>
                <a:close/>
                <a:moveTo>
                  <a:pt x="8132191" y="4606036"/>
                </a:moveTo>
                <a:lnTo>
                  <a:pt x="8020241" y="4644136"/>
                </a:lnTo>
                <a:lnTo>
                  <a:pt x="8125143" y="4575112"/>
                </a:lnTo>
                <a:lnTo>
                  <a:pt x="8235252" y="4531297"/>
                </a:lnTo>
                <a:close/>
                <a:moveTo>
                  <a:pt x="8114982" y="4618736"/>
                </a:moveTo>
                <a:lnTo>
                  <a:pt x="8008430" y="4696270"/>
                </a:lnTo>
                <a:lnTo>
                  <a:pt x="7890764" y="4729226"/>
                </a:lnTo>
                <a:lnTo>
                  <a:pt x="7999222" y="4657916"/>
                </a:lnTo>
                <a:close/>
                <a:moveTo>
                  <a:pt x="7870635" y="4734878"/>
                </a:moveTo>
                <a:lnTo>
                  <a:pt x="7756335" y="4766628"/>
                </a:lnTo>
                <a:lnTo>
                  <a:pt x="7862951" y="4703763"/>
                </a:lnTo>
                <a:lnTo>
                  <a:pt x="7975156" y="4665663"/>
                </a:lnTo>
                <a:close/>
                <a:moveTo>
                  <a:pt x="7853172" y="4746371"/>
                </a:moveTo>
                <a:lnTo>
                  <a:pt x="7744841" y="4817555"/>
                </a:lnTo>
                <a:lnTo>
                  <a:pt x="7625144" y="4844288"/>
                </a:lnTo>
                <a:lnTo>
                  <a:pt x="7735316" y="4779328"/>
                </a:lnTo>
                <a:close/>
                <a:moveTo>
                  <a:pt x="7605014" y="4848797"/>
                </a:moveTo>
                <a:lnTo>
                  <a:pt x="7489063" y="4874705"/>
                </a:lnTo>
                <a:lnTo>
                  <a:pt x="7597331" y="4817999"/>
                </a:lnTo>
                <a:lnTo>
                  <a:pt x="7711631" y="4786249"/>
                </a:lnTo>
                <a:close/>
                <a:moveTo>
                  <a:pt x="7587234" y="4859274"/>
                </a:moveTo>
                <a:lnTo>
                  <a:pt x="7477252" y="4924108"/>
                </a:lnTo>
                <a:lnTo>
                  <a:pt x="7355586" y="4944618"/>
                </a:lnTo>
                <a:lnTo>
                  <a:pt x="7467346" y="4886071"/>
                </a:lnTo>
                <a:close/>
                <a:moveTo>
                  <a:pt x="7335394" y="4948174"/>
                </a:moveTo>
                <a:lnTo>
                  <a:pt x="7217537" y="4967986"/>
                </a:lnTo>
                <a:lnTo>
                  <a:pt x="7327329" y="4917504"/>
                </a:lnTo>
                <a:lnTo>
                  <a:pt x="7443470" y="4891532"/>
                </a:lnTo>
                <a:close/>
                <a:moveTo>
                  <a:pt x="7317232" y="4957636"/>
                </a:moveTo>
                <a:lnTo>
                  <a:pt x="7205599" y="5016119"/>
                </a:lnTo>
                <a:lnTo>
                  <a:pt x="7082028" y="5030343"/>
                </a:lnTo>
                <a:lnTo>
                  <a:pt x="7195439" y="4978210"/>
                </a:lnTo>
                <a:close/>
                <a:moveTo>
                  <a:pt x="7061772" y="5032693"/>
                </a:moveTo>
                <a:lnTo>
                  <a:pt x="6942011" y="5046472"/>
                </a:lnTo>
                <a:lnTo>
                  <a:pt x="7053453" y="5002022"/>
                </a:lnTo>
                <a:lnTo>
                  <a:pt x="7171436" y="4982147"/>
                </a:lnTo>
                <a:close/>
                <a:moveTo>
                  <a:pt x="7043230" y="5041202"/>
                </a:moveTo>
                <a:lnTo>
                  <a:pt x="6929692" y="5092700"/>
                </a:lnTo>
                <a:lnTo>
                  <a:pt x="6804216" y="5100638"/>
                </a:lnTo>
                <a:lnTo>
                  <a:pt x="6919214" y="5054854"/>
                </a:lnTo>
                <a:close/>
                <a:moveTo>
                  <a:pt x="6784086" y="5102543"/>
                </a:moveTo>
                <a:lnTo>
                  <a:pt x="6662611" y="5110226"/>
                </a:lnTo>
                <a:lnTo>
                  <a:pt x="6775450" y="5072126"/>
                </a:lnTo>
                <a:lnTo>
                  <a:pt x="6895275" y="5058283"/>
                </a:lnTo>
                <a:close/>
                <a:moveTo>
                  <a:pt x="6765036" y="5110099"/>
                </a:moveTo>
                <a:lnTo>
                  <a:pt x="6650228" y="5155819"/>
                </a:lnTo>
                <a:lnTo>
                  <a:pt x="6523228" y="5157470"/>
                </a:lnTo>
                <a:lnTo>
                  <a:pt x="6639751" y="5118037"/>
                </a:lnTo>
                <a:close/>
                <a:moveTo>
                  <a:pt x="6502337" y="5157724"/>
                </a:moveTo>
                <a:lnTo>
                  <a:pt x="6379147" y="5159248"/>
                </a:lnTo>
                <a:lnTo>
                  <a:pt x="6493447" y="5127498"/>
                </a:lnTo>
                <a:lnTo>
                  <a:pt x="6615113" y="5119815"/>
                </a:lnTo>
                <a:close/>
                <a:moveTo>
                  <a:pt x="6482842" y="5164074"/>
                </a:moveTo>
                <a:lnTo>
                  <a:pt x="6366510" y="5203381"/>
                </a:lnTo>
                <a:lnTo>
                  <a:pt x="6237478" y="5198682"/>
                </a:lnTo>
                <a:lnTo>
                  <a:pt x="6355398" y="5165662"/>
                </a:lnTo>
                <a:close/>
                <a:moveTo>
                  <a:pt x="6216650" y="5197602"/>
                </a:moveTo>
                <a:lnTo>
                  <a:pt x="6091809" y="5193030"/>
                </a:lnTo>
                <a:lnTo>
                  <a:pt x="6207379" y="5167186"/>
                </a:lnTo>
                <a:lnTo>
                  <a:pt x="6330760" y="5165662"/>
                </a:lnTo>
                <a:close/>
                <a:moveTo>
                  <a:pt x="6196584" y="5203190"/>
                </a:moveTo>
                <a:lnTo>
                  <a:pt x="6078855" y="5236210"/>
                </a:lnTo>
                <a:lnTo>
                  <a:pt x="5948109" y="5225161"/>
                </a:lnTo>
                <a:lnTo>
                  <a:pt x="6067362" y="5198491"/>
                </a:lnTo>
                <a:close/>
                <a:moveTo>
                  <a:pt x="5926963" y="5223383"/>
                </a:moveTo>
                <a:lnTo>
                  <a:pt x="5800535" y="5212652"/>
                </a:lnTo>
                <a:lnTo>
                  <a:pt x="5917311" y="5192967"/>
                </a:lnTo>
                <a:lnTo>
                  <a:pt x="6042343" y="5197539"/>
                </a:lnTo>
                <a:close/>
                <a:moveTo>
                  <a:pt x="5927408" y="5229733"/>
                </a:moveTo>
                <a:lnTo>
                  <a:pt x="6061329" y="5241100"/>
                </a:lnTo>
                <a:lnTo>
                  <a:pt x="5940679" y="5274818"/>
                </a:lnTo>
                <a:lnTo>
                  <a:pt x="5805170" y="5257038"/>
                </a:lnTo>
                <a:close/>
                <a:moveTo>
                  <a:pt x="6079427" y="5242433"/>
                </a:moveTo>
                <a:lnTo>
                  <a:pt x="6215634" y="5253927"/>
                </a:lnTo>
                <a:lnTo>
                  <a:pt x="6094984" y="5294757"/>
                </a:lnTo>
                <a:lnTo>
                  <a:pt x="5956872" y="5276850"/>
                </a:lnTo>
                <a:close/>
                <a:moveTo>
                  <a:pt x="6231509" y="5255133"/>
                </a:moveTo>
                <a:lnTo>
                  <a:pt x="6369368" y="5266817"/>
                </a:lnTo>
                <a:lnTo>
                  <a:pt x="6248400" y="5314950"/>
                </a:lnTo>
                <a:lnTo>
                  <a:pt x="6108700" y="5296662"/>
                </a:lnTo>
                <a:close/>
                <a:moveTo>
                  <a:pt x="6383528" y="5267833"/>
                </a:moveTo>
                <a:lnTo>
                  <a:pt x="6522784" y="5279581"/>
                </a:lnTo>
                <a:lnTo>
                  <a:pt x="6402642" y="5334826"/>
                </a:lnTo>
                <a:lnTo>
                  <a:pt x="6261672" y="5316347"/>
                </a:lnTo>
                <a:close/>
                <a:moveTo>
                  <a:pt x="6535928" y="5280533"/>
                </a:moveTo>
                <a:lnTo>
                  <a:pt x="6676200" y="5292408"/>
                </a:lnTo>
                <a:lnTo>
                  <a:pt x="6556883" y="5354892"/>
                </a:lnTo>
                <a:lnTo>
                  <a:pt x="6414770" y="5336223"/>
                </a:lnTo>
                <a:close/>
                <a:moveTo>
                  <a:pt x="6687947" y="5293233"/>
                </a:moveTo>
                <a:lnTo>
                  <a:pt x="6829107" y="5305171"/>
                </a:lnTo>
                <a:lnTo>
                  <a:pt x="6710744" y="5375021"/>
                </a:lnTo>
                <a:lnTo>
                  <a:pt x="6567806" y="5355971"/>
                </a:lnTo>
                <a:close/>
                <a:moveTo>
                  <a:pt x="6840030" y="5305933"/>
                </a:moveTo>
                <a:lnTo>
                  <a:pt x="6981825" y="5317871"/>
                </a:lnTo>
                <a:lnTo>
                  <a:pt x="6864350" y="5395913"/>
                </a:lnTo>
                <a:lnTo>
                  <a:pt x="6720650" y="5376863"/>
                </a:lnTo>
                <a:close/>
                <a:moveTo>
                  <a:pt x="6992049" y="5318633"/>
                </a:moveTo>
                <a:lnTo>
                  <a:pt x="7134479" y="5330635"/>
                </a:lnTo>
                <a:lnTo>
                  <a:pt x="7018528" y="5414963"/>
                </a:lnTo>
                <a:lnTo>
                  <a:pt x="6874257" y="5395913"/>
                </a:lnTo>
                <a:close/>
                <a:moveTo>
                  <a:pt x="7144449" y="5331333"/>
                </a:moveTo>
                <a:lnTo>
                  <a:pt x="7287260" y="5343398"/>
                </a:lnTo>
                <a:lnTo>
                  <a:pt x="7172960" y="5435029"/>
                </a:lnTo>
                <a:lnTo>
                  <a:pt x="7028244" y="5415979"/>
                </a:lnTo>
                <a:close/>
                <a:moveTo>
                  <a:pt x="7296468" y="5344033"/>
                </a:moveTo>
                <a:lnTo>
                  <a:pt x="7439724" y="5356098"/>
                </a:lnTo>
                <a:lnTo>
                  <a:pt x="7326631" y="5455031"/>
                </a:lnTo>
                <a:lnTo>
                  <a:pt x="7181469" y="5435981"/>
                </a:lnTo>
                <a:close/>
                <a:moveTo>
                  <a:pt x="7448550" y="5356733"/>
                </a:moveTo>
                <a:lnTo>
                  <a:pt x="7592124" y="5368862"/>
                </a:lnTo>
                <a:lnTo>
                  <a:pt x="7480491" y="5475097"/>
                </a:lnTo>
                <a:lnTo>
                  <a:pt x="7335012" y="5456047"/>
                </a:lnTo>
                <a:close/>
                <a:moveTo>
                  <a:pt x="7600569" y="5369433"/>
                </a:moveTo>
                <a:lnTo>
                  <a:pt x="7744460" y="5381625"/>
                </a:lnTo>
                <a:lnTo>
                  <a:pt x="7634415" y="5495163"/>
                </a:lnTo>
                <a:lnTo>
                  <a:pt x="7488365" y="5476113"/>
                </a:lnTo>
                <a:close/>
                <a:moveTo>
                  <a:pt x="7752969" y="5382133"/>
                </a:moveTo>
                <a:lnTo>
                  <a:pt x="7897051" y="5394325"/>
                </a:lnTo>
                <a:lnTo>
                  <a:pt x="7788657" y="5514975"/>
                </a:lnTo>
                <a:lnTo>
                  <a:pt x="7642607" y="5495925"/>
                </a:lnTo>
                <a:close/>
                <a:moveTo>
                  <a:pt x="7904988" y="5394833"/>
                </a:moveTo>
                <a:lnTo>
                  <a:pt x="8049324" y="5407025"/>
                </a:lnTo>
                <a:lnTo>
                  <a:pt x="7941374" y="5537200"/>
                </a:lnTo>
                <a:lnTo>
                  <a:pt x="7795324" y="5518150"/>
                </a:lnTo>
                <a:close/>
                <a:moveTo>
                  <a:pt x="8057007" y="5407533"/>
                </a:moveTo>
                <a:lnTo>
                  <a:pt x="8201533" y="5419789"/>
                </a:lnTo>
                <a:lnTo>
                  <a:pt x="8096441" y="5555234"/>
                </a:lnTo>
                <a:lnTo>
                  <a:pt x="7949946" y="5536184"/>
                </a:lnTo>
                <a:close/>
                <a:moveTo>
                  <a:pt x="8061960" y="5401628"/>
                </a:moveTo>
                <a:lnTo>
                  <a:pt x="8168831" y="5273294"/>
                </a:lnTo>
                <a:lnTo>
                  <a:pt x="8311070" y="5278501"/>
                </a:lnTo>
                <a:lnTo>
                  <a:pt x="8206169" y="5413820"/>
                </a:lnTo>
                <a:close/>
                <a:moveTo>
                  <a:pt x="8173974" y="5267135"/>
                </a:moveTo>
                <a:lnTo>
                  <a:pt x="8280718" y="5139055"/>
                </a:lnTo>
                <a:lnTo>
                  <a:pt x="8420418" y="5137277"/>
                </a:lnTo>
                <a:lnTo>
                  <a:pt x="8315707" y="5272342"/>
                </a:lnTo>
                <a:close/>
                <a:moveTo>
                  <a:pt x="8286052" y="5132578"/>
                </a:moveTo>
                <a:lnTo>
                  <a:pt x="8392541" y="5004753"/>
                </a:lnTo>
                <a:lnTo>
                  <a:pt x="8530145" y="4996053"/>
                </a:lnTo>
                <a:lnTo>
                  <a:pt x="8425561" y="5130864"/>
                </a:lnTo>
                <a:close/>
                <a:moveTo>
                  <a:pt x="8398193" y="4998022"/>
                </a:moveTo>
                <a:lnTo>
                  <a:pt x="8504428" y="4870514"/>
                </a:lnTo>
                <a:lnTo>
                  <a:pt x="8639556" y="4854956"/>
                </a:lnTo>
                <a:lnTo>
                  <a:pt x="8534400" y="4991481"/>
                </a:lnTo>
                <a:close/>
                <a:moveTo>
                  <a:pt x="8510333" y="4863402"/>
                </a:moveTo>
                <a:lnTo>
                  <a:pt x="8616252" y="4736402"/>
                </a:lnTo>
                <a:lnTo>
                  <a:pt x="8749030" y="4714050"/>
                </a:lnTo>
                <a:lnTo>
                  <a:pt x="8645017" y="4848098"/>
                </a:lnTo>
                <a:close/>
                <a:moveTo>
                  <a:pt x="8621395" y="4730750"/>
                </a:moveTo>
                <a:lnTo>
                  <a:pt x="8726995" y="4603750"/>
                </a:lnTo>
                <a:lnTo>
                  <a:pt x="8857234" y="4574604"/>
                </a:lnTo>
                <a:lnTo>
                  <a:pt x="8753602" y="4707954"/>
                </a:lnTo>
                <a:close/>
                <a:moveTo>
                  <a:pt x="8733663" y="4596003"/>
                </a:moveTo>
                <a:lnTo>
                  <a:pt x="8838819" y="4469702"/>
                </a:lnTo>
                <a:lnTo>
                  <a:pt x="8966518" y="4433951"/>
                </a:lnTo>
                <a:lnTo>
                  <a:pt x="8863330" y="4567301"/>
                </a:lnTo>
                <a:close/>
                <a:moveTo>
                  <a:pt x="8845994" y="4461129"/>
                </a:moveTo>
                <a:lnTo>
                  <a:pt x="8950643" y="4335463"/>
                </a:lnTo>
                <a:lnTo>
                  <a:pt x="9075738" y="4293172"/>
                </a:lnTo>
                <a:lnTo>
                  <a:pt x="8973058" y="4425506"/>
                </a:lnTo>
                <a:close/>
                <a:moveTo>
                  <a:pt x="8958453" y="4326128"/>
                </a:moveTo>
                <a:lnTo>
                  <a:pt x="9062530" y="4201160"/>
                </a:lnTo>
                <a:lnTo>
                  <a:pt x="9184831" y="4152456"/>
                </a:lnTo>
                <a:lnTo>
                  <a:pt x="9082786" y="4284028"/>
                </a:lnTo>
                <a:close/>
                <a:moveTo>
                  <a:pt x="9071039" y="4191000"/>
                </a:moveTo>
                <a:lnTo>
                  <a:pt x="9174353" y="4066984"/>
                </a:lnTo>
                <a:lnTo>
                  <a:pt x="9293796" y="4012057"/>
                </a:lnTo>
                <a:lnTo>
                  <a:pt x="9192514" y="4142677"/>
                </a:lnTo>
                <a:close/>
                <a:moveTo>
                  <a:pt x="9183815" y="4055682"/>
                </a:moveTo>
                <a:lnTo>
                  <a:pt x="9286177" y="3932746"/>
                </a:lnTo>
                <a:lnTo>
                  <a:pt x="9402572" y="3871786"/>
                </a:lnTo>
                <a:lnTo>
                  <a:pt x="9302242" y="4001199"/>
                </a:lnTo>
                <a:close/>
                <a:moveTo>
                  <a:pt x="9296781" y="3919982"/>
                </a:moveTo>
                <a:lnTo>
                  <a:pt x="9398381" y="3798443"/>
                </a:lnTo>
                <a:lnTo>
                  <a:pt x="9511474" y="3731768"/>
                </a:lnTo>
                <a:lnTo>
                  <a:pt x="9412288" y="3859721"/>
                </a:lnTo>
                <a:close/>
                <a:moveTo>
                  <a:pt x="9410129" y="3783965"/>
                </a:moveTo>
                <a:lnTo>
                  <a:pt x="9509887" y="3663950"/>
                </a:lnTo>
                <a:lnTo>
                  <a:pt x="9619361" y="3592005"/>
                </a:lnTo>
                <a:lnTo>
                  <a:pt x="9521698" y="3717989"/>
                </a:lnTo>
                <a:close/>
                <a:moveTo>
                  <a:pt x="9523857" y="3647440"/>
                </a:moveTo>
                <a:lnTo>
                  <a:pt x="9621710" y="3529965"/>
                </a:lnTo>
                <a:lnTo>
                  <a:pt x="9727184" y="3453257"/>
                </a:lnTo>
                <a:lnTo>
                  <a:pt x="9631426" y="3576701"/>
                </a:lnTo>
                <a:close/>
                <a:moveTo>
                  <a:pt x="9638157" y="3510026"/>
                </a:moveTo>
                <a:lnTo>
                  <a:pt x="9733407" y="3395726"/>
                </a:lnTo>
                <a:lnTo>
                  <a:pt x="9834181" y="3315145"/>
                </a:lnTo>
                <a:lnTo>
                  <a:pt x="9740900" y="3435350"/>
                </a:lnTo>
                <a:close/>
                <a:moveTo>
                  <a:pt x="9729089" y="3390900"/>
                </a:moveTo>
                <a:lnTo>
                  <a:pt x="9637522" y="3464116"/>
                </a:lnTo>
                <a:lnTo>
                  <a:pt x="9725533" y="3366008"/>
                </a:lnTo>
                <a:lnTo>
                  <a:pt x="9814941" y="3287840"/>
                </a:lnTo>
                <a:close/>
                <a:moveTo>
                  <a:pt x="9607550" y="3488563"/>
                </a:moveTo>
                <a:lnTo>
                  <a:pt x="9525000" y="3554476"/>
                </a:lnTo>
                <a:lnTo>
                  <a:pt x="9605835" y="3471101"/>
                </a:lnTo>
                <a:lnTo>
                  <a:pt x="9686099" y="3401251"/>
                </a:lnTo>
                <a:close/>
                <a:moveTo>
                  <a:pt x="9581769" y="3517328"/>
                </a:moveTo>
                <a:lnTo>
                  <a:pt x="9493821" y="3615372"/>
                </a:lnTo>
                <a:lnTo>
                  <a:pt x="9400032" y="3683572"/>
                </a:lnTo>
                <a:lnTo>
                  <a:pt x="9490075" y="3590671"/>
                </a:lnTo>
                <a:close/>
                <a:moveTo>
                  <a:pt x="9369996" y="3705416"/>
                </a:moveTo>
                <a:lnTo>
                  <a:pt x="9285288" y="3767011"/>
                </a:lnTo>
                <a:lnTo>
                  <a:pt x="9367838" y="3688144"/>
                </a:lnTo>
                <a:lnTo>
                  <a:pt x="9450388" y="3622103"/>
                </a:lnTo>
                <a:close/>
                <a:moveTo>
                  <a:pt x="9344216" y="3732022"/>
                </a:moveTo>
                <a:lnTo>
                  <a:pt x="9254236" y="3824796"/>
                </a:lnTo>
                <a:lnTo>
                  <a:pt x="9158224" y="3887978"/>
                </a:lnTo>
                <a:lnTo>
                  <a:pt x="9250299" y="3800348"/>
                </a:lnTo>
                <a:close/>
                <a:moveTo>
                  <a:pt x="9128316" y="3907536"/>
                </a:moveTo>
                <a:lnTo>
                  <a:pt x="9041384" y="3964686"/>
                </a:lnTo>
                <a:lnTo>
                  <a:pt x="9126283" y="3890455"/>
                </a:lnTo>
                <a:lnTo>
                  <a:pt x="9211119" y="3828733"/>
                </a:lnTo>
                <a:close/>
                <a:moveTo>
                  <a:pt x="9102534" y="3932111"/>
                </a:moveTo>
                <a:lnTo>
                  <a:pt x="9010650" y="4019550"/>
                </a:lnTo>
                <a:lnTo>
                  <a:pt x="8912416" y="4077462"/>
                </a:lnTo>
                <a:lnTo>
                  <a:pt x="9006459" y="3994912"/>
                </a:lnTo>
                <a:close/>
                <a:moveTo>
                  <a:pt x="8882761" y="4094925"/>
                </a:moveTo>
                <a:lnTo>
                  <a:pt x="8793861" y="4147503"/>
                </a:lnTo>
                <a:lnTo>
                  <a:pt x="8880666" y="4078034"/>
                </a:lnTo>
                <a:lnTo>
                  <a:pt x="8967724" y="4020884"/>
                </a:lnTo>
                <a:close/>
                <a:moveTo>
                  <a:pt x="8856917" y="4117594"/>
                </a:moveTo>
                <a:lnTo>
                  <a:pt x="8763000" y="4199700"/>
                </a:lnTo>
                <a:lnTo>
                  <a:pt x="8662670" y="4252214"/>
                </a:lnTo>
                <a:lnTo>
                  <a:pt x="8758619" y="4175506"/>
                </a:lnTo>
                <a:close/>
                <a:moveTo>
                  <a:pt x="8633206" y="4267708"/>
                </a:moveTo>
                <a:lnTo>
                  <a:pt x="8541956" y="4315460"/>
                </a:lnTo>
                <a:lnTo>
                  <a:pt x="8630856" y="4250944"/>
                </a:lnTo>
                <a:lnTo>
                  <a:pt x="8719756" y="4198366"/>
                </a:lnTo>
                <a:close/>
                <a:moveTo>
                  <a:pt x="8607234" y="4288473"/>
                </a:moveTo>
                <a:lnTo>
                  <a:pt x="8511413" y="4365054"/>
                </a:lnTo>
                <a:lnTo>
                  <a:pt x="8408988" y="4412171"/>
                </a:lnTo>
                <a:lnTo>
                  <a:pt x="8506778" y="4341114"/>
                </a:lnTo>
                <a:close/>
                <a:moveTo>
                  <a:pt x="8379524" y="4425950"/>
                </a:moveTo>
                <a:lnTo>
                  <a:pt x="8286243" y="4468876"/>
                </a:lnTo>
                <a:lnTo>
                  <a:pt x="8376730" y="4409377"/>
                </a:lnTo>
                <a:lnTo>
                  <a:pt x="8468106" y="4361561"/>
                </a:lnTo>
                <a:close/>
                <a:moveTo>
                  <a:pt x="8353362" y="4445000"/>
                </a:moveTo>
                <a:lnTo>
                  <a:pt x="8255762" y="4515993"/>
                </a:lnTo>
                <a:lnTo>
                  <a:pt x="8151241" y="4557586"/>
                </a:lnTo>
                <a:lnTo>
                  <a:pt x="8250809" y="4492181"/>
                </a:lnTo>
                <a:close/>
                <a:moveTo>
                  <a:pt x="8121650" y="4569016"/>
                </a:moveTo>
                <a:lnTo>
                  <a:pt x="8026400" y="4607116"/>
                </a:lnTo>
                <a:lnTo>
                  <a:pt x="8118602" y="4552760"/>
                </a:lnTo>
                <a:lnTo>
                  <a:pt x="8212011" y="4509770"/>
                </a:lnTo>
                <a:close/>
                <a:moveTo>
                  <a:pt x="8095298" y="4586351"/>
                </a:moveTo>
                <a:lnTo>
                  <a:pt x="7995920" y="4651693"/>
                </a:lnTo>
                <a:lnTo>
                  <a:pt x="7889431" y="4687761"/>
                </a:lnTo>
                <a:lnTo>
                  <a:pt x="7990650" y="4628071"/>
                </a:lnTo>
                <a:close/>
                <a:moveTo>
                  <a:pt x="7860348" y="4697667"/>
                </a:moveTo>
                <a:lnTo>
                  <a:pt x="7763129" y="4730750"/>
                </a:lnTo>
                <a:lnTo>
                  <a:pt x="7856982" y="4681601"/>
                </a:lnTo>
                <a:lnTo>
                  <a:pt x="7952232" y="4643501"/>
                </a:lnTo>
                <a:close/>
                <a:moveTo>
                  <a:pt x="7833678" y="4713415"/>
                </a:moveTo>
                <a:lnTo>
                  <a:pt x="7732522" y="4772978"/>
                </a:lnTo>
                <a:lnTo>
                  <a:pt x="7624128" y="4803394"/>
                </a:lnTo>
                <a:lnTo>
                  <a:pt x="7726998" y="4749483"/>
                </a:lnTo>
                <a:close/>
                <a:moveTo>
                  <a:pt x="7594600" y="4811586"/>
                </a:moveTo>
                <a:lnTo>
                  <a:pt x="7495604" y="4839335"/>
                </a:lnTo>
                <a:lnTo>
                  <a:pt x="7590854" y="4795457"/>
                </a:lnTo>
                <a:lnTo>
                  <a:pt x="7688199" y="4762564"/>
                </a:lnTo>
                <a:close/>
                <a:moveTo>
                  <a:pt x="7567549" y="4825746"/>
                </a:moveTo>
                <a:lnTo>
                  <a:pt x="7464807" y="4879594"/>
                </a:lnTo>
                <a:lnTo>
                  <a:pt x="7354506" y="4904232"/>
                </a:lnTo>
                <a:lnTo>
                  <a:pt x="7458964" y="4856163"/>
                </a:lnTo>
                <a:close/>
                <a:moveTo>
                  <a:pt x="7324979" y="4910836"/>
                </a:moveTo>
                <a:lnTo>
                  <a:pt x="7224269" y="4933379"/>
                </a:lnTo>
                <a:lnTo>
                  <a:pt x="7320979" y="4894834"/>
                </a:lnTo>
                <a:lnTo>
                  <a:pt x="7420166" y="4867085"/>
                </a:lnTo>
                <a:close/>
                <a:moveTo>
                  <a:pt x="7297420" y="4923536"/>
                </a:moveTo>
                <a:lnTo>
                  <a:pt x="7193153" y="4971479"/>
                </a:lnTo>
                <a:lnTo>
                  <a:pt x="7081076" y="4990529"/>
                </a:lnTo>
                <a:lnTo>
                  <a:pt x="7186994" y="4948301"/>
                </a:lnTo>
                <a:close/>
                <a:moveTo>
                  <a:pt x="7051357" y="4995355"/>
                </a:moveTo>
                <a:lnTo>
                  <a:pt x="6948995" y="5012627"/>
                </a:lnTo>
                <a:lnTo>
                  <a:pt x="7046976" y="4979480"/>
                </a:lnTo>
                <a:lnTo>
                  <a:pt x="7147878" y="4956937"/>
                </a:lnTo>
                <a:close/>
                <a:moveTo>
                  <a:pt x="7023291" y="5006531"/>
                </a:moveTo>
                <a:lnTo>
                  <a:pt x="6917500" y="5048695"/>
                </a:lnTo>
                <a:lnTo>
                  <a:pt x="6803707" y="5061776"/>
                </a:lnTo>
                <a:lnTo>
                  <a:pt x="6911023" y="5025454"/>
                </a:lnTo>
                <a:close/>
                <a:moveTo>
                  <a:pt x="6773672" y="5065205"/>
                </a:moveTo>
                <a:lnTo>
                  <a:pt x="6669786" y="5077206"/>
                </a:lnTo>
                <a:lnTo>
                  <a:pt x="6769037" y="5049393"/>
                </a:lnTo>
                <a:lnTo>
                  <a:pt x="6871526" y="5032121"/>
                </a:lnTo>
                <a:close/>
                <a:moveTo>
                  <a:pt x="6745034" y="5074920"/>
                </a:moveTo>
                <a:lnTo>
                  <a:pt x="6637845" y="5111179"/>
                </a:lnTo>
                <a:lnTo>
                  <a:pt x="6522403" y="5118481"/>
                </a:lnTo>
                <a:lnTo>
                  <a:pt x="6631051" y="5088065"/>
                </a:lnTo>
                <a:close/>
                <a:moveTo>
                  <a:pt x="6491986" y="5120386"/>
                </a:moveTo>
                <a:lnTo>
                  <a:pt x="6386767" y="5126736"/>
                </a:lnTo>
                <a:lnTo>
                  <a:pt x="6487033" y="5104321"/>
                </a:lnTo>
                <a:lnTo>
                  <a:pt x="6591300" y="5092700"/>
                </a:lnTo>
                <a:close/>
                <a:moveTo>
                  <a:pt x="6462649" y="5128578"/>
                </a:moveTo>
                <a:lnTo>
                  <a:pt x="6354191" y="5158994"/>
                </a:lnTo>
                <a:lnTo>
                  <a:pt x="6237161" y="5160455"/>
                </a:lnTo>
                <a:lnTo>
                  <a:pt x="6347079" y="5135880"/>
                </a:lnTo>
                <a:close/>
                <a:moveTo>
                  <a:pt x="6206300" y="5160836"/>
                </a:moveTo>
                <a:lnTo>
                  <a:pt x="6099747" y="5162169"/>
                </a:lnTo>
                <a:lnTo>
                  <a:pt x="6201029" y="5145088"/>
                </a:lnTo>
                <a:lnTo>
                  <a:pt x="6306503" y="5138738"/>
                </a:lnTo>
                <a:close/>
                <a:moveTo>
                  <a:pt x="6176201" y="5167567"/>
                </a:moveTo>
                <a:lnTo>
                  <a:pt x="6066473" y="5192078"/>
                </a:lnTo>
                <a:lnTo>
                  <a:pt x="5948109" y="5187950"/>
                </a:lnTo>
                <a:lnTo>
                  <a:pt x="6059107" y="5168900"/>
                </a:lnTo>
                <a:close/>
                <a:moveTo>
                  <a:pt x="5916613" y="5186617"/>
                </a:moveTo>
                <a:lnTo>
                  <a:pt x="5808663" y="5182680"/>
                </a:lnTo>
                <a:lnTo>
                  <a:pt x="5910771" y="5170932"/>
                </a:lnTo>
                <a:lnTo>
                  <a:pt x="6017451" y="5169599"/>
                </a:lnTo>
                <a:close/>
                <a:moveTo>
                  <a:pt x="5885625" y="5191824"/>
                </a:moveTo>
                <a:lnTo>
                  <a:pt x="5774754" y="5210493"/>
                </a:lnTo>
                <a:lnTo>
                  <a:pt x="5655056" y="5200650"/>
                </a:lnTo>
                <a:lnTo>
                  <a:pt x="5767134" y="5187950"/>
                </a:lnTo>
                <a:close/>
                <a:moveTo>
                  <a:pt x="5622862" y="5197666"/>
                </a:moveTo>
                <a:lnTo>
                  <a:pt x="5514086" y="5188458"/>
                </a:lnTo>
                <a:lnTo>
                  <a:pt x="5616893" y="5182108"/>
                </a:lnTo>
                <a:lnTo>
                  <a:pt x="5724843" y="5186045"/>
                </a:lnTo>
                <a:close/>
                <a:moveTo>
                  <a:pt x="5591112" y="5201349"/>
                </a:moveTo>
                <a:lnTo>
                  <a:pt x="5479225" y="5214049"/>
                </a:lnTo>
                <a:lnTo>
                  <a:pt x="5358067" y="5198174"/>
                </a:lnTo>
                <a:lnTo>
                  <a:pt x="5471097" y="5190998"/>
                </a:lnTo>
                <a:close/>
                <a:moveTo>
                  <a:pt x="5325237" y="5194300"/>
                </a:moveTo>
                <a:lnTo>
                  <a:pt x="5215573" y="5179949"/>
                </a:lnTo>
                <a:lnTo>
                  <a:pt x="5319014" y="5178616"/>
                </a:lnTo>
                <a:lnTo>
                  <a:pt x="5427917" y="5187823"/>
                </a:lnTo>
                <a:close/>
                <a:moveTo>
                  <a:pt x="5325237" y="5200650"/>
                </a:moveTo>
                <a:lnTo>
                  <a:pt x="5453380" y="5217414"/>
                </a:lnTo>
                <a:lnTo>
                  <a:pt x="5335524" y="5231003"/>
                </a:lnTo>
                <a:lnTo>
                  <a:pt x="5206175" y="5208143"/>
                </a:lnTo>
                <a:close/>
                <a:moveTo>
                  <a:pt x="5479352" y="5220843"/>
                </a:moveTo>
                <a:lnTo>
                  <a:pt x="5611876" y="5238242"/>
                </a:lnTo>
                <a:lnTo>
                  <a:pt x="5491226" y="5258499"/>
                </a:lnTo>
                <a:lnTo>
                  <a:pt x="5357305" y="5234877"/>
                </a:lnTo>
                <a:close/>
                <a:moveTo>
                  <a:pt x="5633403" y="5241036"/>
                </a:moveTo>
                <a:lnTo>
                  <a:pt x="5769102" y="5258816"/>
                </a:lnTo>
                <a:lnTo>
                  <a:pt x="5647309" y="5286058"/>
                </a:lnTo>
                <a:lnTo>
                  <a:pt x="5510086" y="5261801"/>
                </a:lnTo>
                <a:close/>
                <a:moveTo>
                  <a:pt x="5787454" y="5261229"/>
                </a:moveTo>
                <a:lnTo>
                  <a:pt x="5925503" y="5279327"/>
                </a:lnTo>
                <a:lnTo>
                  <a:pt x="5803265" y="5313553"/>
                </a:lnTo>
                <a:lnTo>
                  <a:pt x="5663565" y="5288915"/>
                </a:lnTo>
                <a:close/>
                <a:moveTo>
                  <a:pt x="5941505" y="5281422"/>
                </a:moveTo>
                <a:lnTo>
                  <a:pt x="6081205" y="5299774"/>
                </a:lnTo>
                <a:lnTo>
                  <a:pt x="5959031" y="5341112"/>
                </a:lnTo>
                <a:lnTo>
                  <a:pt x="5817553" y="5316157"/>
                </a:lnTo>
                <a:close/>
                <a:moveTo>
                  <a:pt x="6095556" y="5301679"/>
                </a:moveTo>
                <a:lnTo>
                  <a:pt x="6236716" y="5320157"/>
                </a:lnTo>
                <a:lnTo>
                  <a:pt x="6115050" y="5368481"/>
                </a:lnTo>
                <a:lnTo>
                  <a:pt x="5972175" y="5343081"/>
                </a:lnTo>
                <a:close/>
                <a:moveTo>
                  <a:pt x="6249670" y="5321872"/>
                </a:moveTo>
                <a:lnTo>
                  <a:pt x="6391910" y="5340541"/>
                </a:lnTo>
                <a:lnTo>
                  <a:pt x="6271260" y="5396167"/>
                </a:lnTo>
                <a:lnTo>
                  <a:pt x="6127242" y="5370767"/>
                </a:lnTo>
                <a:close/>
                <a:moveTo>
                  <a:pt x="6403721" y="5342065"/>
                </a:moveTo>
                <a:lnTo>
                  <a:pt x="6546850" y="5361115"/>
                </a:lnTo>
                <a:lnTo>
                  <a:pt x="6426835" y="5423980"/>
                </a:lnTo>
                <a:lnTo>
                  <a:pt x="6281865" y="5398580"/>
                </a:lnTo>
                <a:close/>
                <a:moveTo>
                  <a:pt x="6557772" y="5362258"/>
                </a:moveTo>
                <a:lnTo>
                  <a:pt x="6701600" y="5381308"/>
                </a:lnTo>
                <a:lnTo>
                  <a:pt x="6582728" y="5451158"/>
                </a:lnTo>
                <a:lnTo>
                  <a:pt x="6437059" y="5425758"/>
                </a:lnTo>
                <a:close/>
                <a:moveTo>
                  <a:pt x="6711823" y="5382451"/>
                </a:moveTo>
                <a:lnTo>
                  <a:pt x="6856286" y="5401501"/>
                </a:lnTo>
                <a:lnTo>
                  <a:pt x="6738620" y="5478844"/>
                </a:lnTo>
                <a:lnTo>
                  <a:pt x="6592570" y="5452999"/>
                </a:lnTo>
                <a:close/>
                <a:moveTo>
                  <a:pt x="6865874" y="5402707"/>
                </a:moveTo>
                <a:lnTo>
                  <a:pt x="7010782" y="5421757"/>
                </a:lnTo>
                <a:lnTo>
                  <a:pt x="6894513" y="5506339"/>
                </a:lnTo>
                <a:lnTo>
                  <a:pt x="6747447" y="5480050"/>
                </a:lnTo>
                <a:close/>
                <a:moveTo>
                  <a:pt x="7019925" y="5422900"/>
                </a:moveTo>
                <a:lnTo>
                  <a:pt x="7165277" y="5441950"/>
                </a:lnTo>
                <a:lnTo>
                  <a:pt x="7050406" y="5533835"/>
                </a:lnTo>
                <a:lnTo>
                  <a:pt x="6903149" y="5507800"/>
                </a:lnTo>
                <a:close/>
                <a:moveTo>
                  <a:pt x="7174040" y="5443093"/>
                </a:moveTo>
                <a:lnTo>
                  <a:pt x="7319709" y="5462143"/>
                </a:lnTo>
                <a:lnTo>
                  <a:pt x="7206298" y="5561267"/>
                </a:lnTo>
                <a:lnTo>
                  <a:pt x="7058724" y="5535232"/>
                </a:lnTo>
                <a:close/>
                <a:moveTo>
                  <a:pt x="7328091" y="5463286"/>
                </a:moveTo>
                <a:lnTo>
                  <a:pt x="7474141" y="5482336"/>
                </a:lnTo>
                <a:lnTo>
                  <a:pt x="7362318" y="5588762"/>
                </a:lnTo>
                <a:lnTo>
                  <a:pt x="7214044" y="5562600"/>
                </a:lnTo>
                <a:close/>
                <a:moveTo>
                  <a:pt x="7482142" y="5483479"/>
                </a:moveTo>
                <a:lnTo>
                  <a:pt x="7628192" y="5502529"/>
                </a:lnTo>
                <a:lnTo>
                  <a:pt x="7517956" y="5616321"/>
                </a:lnTo>
                <a:lnTo>
                  <a:pt x="7369810" y="5590159"/>
                </a:lnTo>
                <a:close/>
                <a:moveTo>
                  <a:pt x="7636193" y="5503736"/>
                </a:moveTo>
                <a:lnTo>
                  <a:pt x="7782624" y="5522786"/>
                </a:lnTo>
                <a:lnTo>
                  <a:pt x="7673975" y="5643817"/>
                </a:lnTo>
                <a:lnTo>
                  <a:pt x="7525639" y="5617655"/>
                </a:lnTo>
                <a:close/>
                <a:moveTo>
                  <a:pt x="7790244" y="5523929"/>
                </a:moveTo>
                <a:lnTo>
                  <a:pt x="7936802" y="5542979"/>
                </a:lnTo>
                <a:lnTo>
                  <a:pt x="7829550" y="5671312"/>
                </a:lnTo>
                <a:lnTo>
                  <a:pt x="7680960" y="5645087"/>
                </a:lnTo>
                <a:close/>
                <a:moveTo>
                  <a:pt x="7944294" y="5544122"/>
                </a:moveTo>
                <a:lnTo>
                  <a:pt x="8091044" y="5563172"/>
                </a:lnTo>
                <a:lnTo>
                  <a:pt x="7985824" y="5698808"/>
                </a:lnTo>
                <a:lnTo>
                  <a:pt x="7837106" y="5672582"/>
                </a:lnTo>
                <a:close/>
                <a:moveTo>
                  <a:pt x="8098345" y="5564315"/>
                </a:moveTo>
                <a:lnTo>
                  <a:pt x="8245221" y="5583365"/>
                </a:lnTo>
                <a:lnTo>
                  <a:pt x="8141716" y="5726367"/>
                </a:lnTo>
                <a:lnTo>
                  <a:pt x="7992872" y="5700078"/>
                </a:lnTo>
                <a:close/>
                <a:moveTo>
                  <a:pt x="8102854" y="5558473"/>
                </a:moveTo>
                <a:lnTo>
                  <a:pt x="8208137" y="5422710"/>
                </a:lnTo>
                <a:lnTo>
                  <a:pt x="8352790" y="5434902"/>
                </a:lnTo>
                <a:lnTo>
                  <a:pt x="8249412" y="5577713"/>
                </a:lnTo>
                <a:close/>
                <a:moveTo>
                  <a:pt x="8212519" y="5416550"/>
                </a:moveTo>
                <a:lnTo>
                  <a:pt x="8317738" y="5280914"/>
                </a:lnTo>
                <a:lnTo>
                  <a:pt x="8460105" y="5286121"/>
                </a:lnTo>
                <a:lnTo>
                  <a:pt x="8356918" y="5428742"/>
                </a:lnTo>
                <a:close/>
                <a:moveTo>
                  <a:pt x="8322564" y="5274691"/>
                </a:moveTo>
                <a:lnTo>
                  <a:pt x="8427593" y="5139246"/>
                </a:lnTo>
                <a:lnTo>
                  <a:pt x="8567674" y="5137468"/>
                </a:lnTo>
                <a:lnTo>
                  <a:pt x="8464550" y="5279898"/>
                </a:lnTo>
                <a:close/>
                <a:moveTo>
                  <a:pt x="8432800" y="5132832"/>
                </a:moveTo>
                <a:lnTo>
                  <a:pt x="8537448" y="4997450"/>
                </a:lnTo>
                <a:lnTo>
                  <a:pt x="8675243" y="4988751"/>
                </a:lnTo>
                <a:lnTo>
                  <a:pt x="8572500" y="5131118"/>
                </a:lnTo>
                <a:close/>
                <a:moveTo>
                  <a:pt x="8542655" y="4991100"/>
                </a:moveTo>
                <a:lnTo>
                  <a:pt x="8647303" y="4856226"/>
                </a:lnTo>
                <a:lnTo>
                  <a:pt x="8782685" y="4840605"/>
                </a:lnTo>
                <a:lnTo>
                  <a:pt x="8680069" y="4982464"/>
                </a:lnTo>
                <a:close/>
                <a:moveTo>
                  <a:pt x="8652701" y="4849178"/>
                </a:moveTo>
                <a:lnTo>
                  <a:pt x="8757094" y="4714558"/>
                </a:lnTo>
                <a:lnTo>
                  <a:pt x="8890444" y="4692142"/>
                </a:lnTo>
                <a:lnTo>
                  <a:pt x="8788019" y="4833620"/>
                </a:lnTo>
                <a:close/>
                <a:moveTo>
                  <a:pt x="8763000" y="4707001"/>
                </a:moveTo>
                <a:lnTo>
                  <a:pt x="8867077" y="4572762"/>
                </a:lnTo>
                <a:lnTo>
                  <a:pt x="8997696" y="4543552"/>
                </a:lnTo>
                <a:lnTo>
                  <a:pt x="8895588" y="4684649"/>
                </a:lnTo>
                <a:close/>
                <a:moveTo>
                  <a:pt x="8873172" y="4564888"/>
                </a:moveTo>
                <a:lnTo>
                  <a:pt x="8976931" y="4431157"/>
                </a:lnTo>
                <a:lnTo>
                  <a:pt x="9105011" y="4395280"/>
                </a:lnTo>
                <a:lnTo>
                  <a:pt x="9003411" y="4535805"/>
                </a:lnTo>
                <a:close/>
                <a:moveTo>
                  <a:pt x="8983472" y="4422712"/>
                </a:moveTo>
                <a:lnTo>
                  <a:pt x="9086786" y="4289362"/>
                </a:lnTo>
                <a:lnTo>
                  <a:pt x="9212326" y="4246944"/>
                </a:lnTo>
                <a:lnTo>
                  <a:pt x="9110726" y="4386644"/>
                </a:lnTo>
                <a:close/>
                <a:moveTo>
                  <a:pt x="9093835" y="4280408"/>
                </a:moveTo>
                <a:lnTo>
                  <a:pt x="9196578" y="4147884"/>
                </a:lnTo>
                <a:lnTo>
                  <a:pt x="9319514" y="4098925"/>
                </a:lnTo>
                <a:lnTo>
                  <a:pt x="9218740" y="4238181"/>
                </a:lnTo>
                <a:close/>
                <a:moveTo>
                  <a:pt x="9204261" y="4138041"/>
                </a:moveTo>
                <a:lnTo>
                  <a:pt x="9306433" y="4006278"/>
                </a:lnTo>
                <a:lnTo>
                  <a:pt x="9426575" y="3950970"/>
                </a:lnTo>
                <a:lnTo>
                  <a:pt x="9326308" y="4089400"/>
                </a:lnTo>
                <a:close/>
                <a:moveTo>
                  <a:pt x="9314879" y="3995420"/>
                </a:moveTo>
                <a:lnTo>
                  <a:pt x="9416479" y="3864674"/>
                </a:lnTo>
                <a:lnTo>
                  <a:pt x="9533763" y="3803206"/>
                </a:lnTo>
                <a:lnTo>
                  <a:pt x="9434385" y="3940493"/>
                </a:lnTo>
                <a:close/>
                <a:moveTo>
                  <a:pt x="9425622" y="3852609"/>
                </a:moveTo>
                <a:lnTo>
                  <a:pt x="9526080" y="3723069"/>
                </a:lnTo>
                <a:lnTo>
                  <a:pt x="9640380" y="3655695"/>
                </a:lnTo>
                <a:lnTo>
                  <a:pt x="9541955" y="3791712"/>
                </a:lnTo>
                <a:close/>
                <a:moveTo>
                  <a:pt x="9536620" y="3709480"/>
                </a:moveTo>
                <a:lnTo>
                  <a:pt x="9635807" y="3581400"/>
                </a:lnTo>
                <a:lnTo>
                  <a:pt x="9746742" y="3508439"/>
                </a:lnTo>
                <a:lnTo>
                  <a:pt x="9649523" y="3642805"/>
                </a:lnTo>
                <a:close/>
                <a:moveTo>
                  <a:pt x="9647936" y="3565970"/>
                </a:moveTo>
                <a:lnTo>
                  <a:pt x="9745790" y="3439859"/>
                </a:lnTo>
                <a:lnTo>
                  <a:pt x="9853105" y="3361753"/>
                </a:lnTo>
                <a:lnTo>
                  <a:pt x="9757346" y="3494024"/>
                </a:lnTo>
                <a:close/>
                <a:moveTo>
                  <a:pt x="9759759" y="3421825"/>
                </a:moveTo>
                <a:lnTo>
                  <a:pt x="9855200" y="3298253"/>
                </a:lnTo>
                <a:lnTo>
                  <a:pt x="9958451" y="3215704"/>
                </a:lnTo>
                <a:lnTo>
                  <a:pt x="9864661" y="3345244"/>
                </a:lnTo>
                <a:close/>
                <a:moveTo>
                  <a:pt x="9872091" y="3276600"/>
                </a:moveTo>
                <a:lnTo>
                  <a:pt x="9965309" y="3156458"/>
                </a:lnTo>
                <a:lnTo>
                  <a:pt x="10063797" y="3070289"/>
                </a:lnTo>
                <a:lnTo>
                  <a:pt x="9972675" y="3196146"/>
                </a:lnTo>
                <a:close/>
                <a:moveTo>
                  <a:pt x="9985629" y="3130550"/>
                </a:moveTo>
                <a:lnTo>
                  <a:pt x="10075101" y="3015171"/>
                </a:lnTo>
                <a:lnTo>
                  <a:pt x="10167747" y="2926969"/>
                </a:lnTo>
                <a:lnTo>
                  <a:pt x="10080434" y="3047619"/>
                </a:lnTo>
                <a:close/>
                <a:moveTo>
                  <a:pt x="10101072" y="2981643"/>
                </a:moveTo>
                <a:lnTo>
                  <a:pt x="10184956" y="2873693"/>
                </a:lnTo>
                <a:lnTo>
                  <a:pt x="10269792" y="2786126"/>
                </a:lnTo>
                <a:lnTo>
                  <a:pt x="10188131" y="2898902"/>
                </a:lnTo>
                <a:close/>
                <a:moveTo>
                  <a:pt x="10144633" y="2915095"/>
                </a:moveTo>
                <a:lnTo>
                  <a:pt x="10070338" y="3010916"/>
                </a:lnTo>
                <a:lnTo>
                  <a:pt x="9992487" y="3085021"/>
                </a:lnTo>
                <a:lnTo>
                  <a:pt x="10069005" y="2993136"/>
                </a:lnTo>
                <a:close/>
                <a:moveTo>
                  <a:pt x="9917303" y="3165348"/>
                </a:moveTo>
                <a:lnTo>
                  <a:pt x="9841103" y="3257169"/>
                </a:lnTo>
                <a:lnTo>
                  <a:pt x="9760903" y="3327019"/>
                </a:lnTo>
                <a:lnTo>
                  <a:pt x="9839643" y="3239262"/>
                </a:lnTo>
                <a:close/>
                <a:moveTo>
                  <a:pt x="4606544" y="5118100"/>
                </a:moveTo>
                <a:lnTo>
                  <a:pt x="4710875" y="5126927"/>
                </a:lnTo>
                <a:lnTo>
                  <a:pt x="4821492" y="5146421"/>
                </a:lnTo>
                <a:lnTo>
                  <a:pt x="4717669" y="5142675"/>
                </a:lnTo>
                <a:close/>
                <a:moveTo>
                  <a:pt x="4752213" y="5150295"/>
                </a:moveTo>
                <a:lnTo>
                  <a:pt x="4866958" y="5154486"/>
                </a:lnTo>
                <a:lnTo>
                  <a:pt x="4989449" y="5176076"/>
                </a:lnTo>
                <a:lnTo>
                  <a:pt x="4875594" y="5177536"/>
                </a:lnTo>
                <a:close/>
                <a:moveTo>
                  <a:pt x="4902835" y="5183569"/>
                </a:moveTo>
                <a:lnTo>
                  <a:pt x="5022977" y="5182045"/>
                </a:lnTo>
                <a:lnTo>
                  <a:pt x="5152517" y="5204905"/>
                </a:lnTo>
                <a:lnTo>
                  <a:pt x="5033518" y="5212398"/>
                </a:lnTo>
                <a:close/>
                <a:moveTo>
                  <a:pt x="5055934" y="5217351"/>
                </a:moveTo>
                <a:lnTo>
                  <a:pt x="5179060" y="5209604"/>
                </a:lnTo>
                <a:lnTo>
                  <a:pt x="5313172" y="5233289"/>
                </a:lnTo>
                <a:lnTo>
                  <a:pt x="5191443" y="5247259"/>
                </a:lnTo>
                <a:close/>
                <a:moveTo>
                  <a:pt x="5210493" y="5251450"/>
                </a:moveTo>
                <a:lnTo>
                  <a:pt x="5335143" y="5237099"/>
                </a:lnTo>
                <a:lnTo>
                  <a:pt x="5472494" y="5261356"/>
                </a:lnTo>
                <a:lnTo>
                  <a:pt x="5349367" y="5282121"/>
                </a:lnTo>
                <a:close/>
                <a:moveTo>
                  <a:pt x="5507228" y="5316982"/>
                </a:moveTo>
                <a:lnTo>
                  <a:pt x="5365750" y="5285867"/>
                </a:lnTo>
                <a:lnTo>
                  <a:pt x="5491036" y="5264785"/>
                </a:lnTo>
                <a:lnTo>
                  <a:pt x="5630736" y="5289487"/>
                </a:lnTo>
                <a:close/>
                <a:moveTo>
                  <a:pt x="5665153" y="5351844"/>
                </a:moveTo>
                <a:lnTo>
                  <a:pt x="5521897" y="5320094"/>
                </a:lnTo>
                <a:lnTo>
                  <a:pt x="5647246" y="5292090"/>
                </a:lnTo>
                <a:lnTo>
                  <a:pt x="5788851" y="5317109"/>
                </a:lnTo>
                <a:close/>
                <a:moveTo>
                  <a:pt x="5823077" y="5386769"/>
                </a:moveTo>
                <a:lnTo>
                  <a:pt x="5678297" y="5355019"/>
                </a:lnTo>
                <a:lnTo>
                  <a:pt x="5803329" y="5320030"/>
                </a:lnTo>
                <a:lnTo>
                  <a:pt x="5946331" y="5345430"/>
                </a:lnTo>
                <a:close/>
                <a:moveTo>
                  <a:pt x="5980938" y="5421630"/>
                </a:moveTo>
                <a:lnTo>
                  <a:pt x="5834888" y="5389372"/>
                </a:lnTo>
                <a:lnTo>
                  <a:pt x="5959221" y="5347335"/>
                </a:lnTo>
                <a:lnTo>
                  <a:pt x="6103430" y="5372735"/>
                </a:lnTo>
                <a:close/>
                <a:moveTo>
                  <a:pt x="6138863" y="5456492"/>
                </a:moveTo>
                <a:lnTo>
                  <a:pt x="5991987" y="5424043"/>
                </a:lnTo>
                <a:lnTo>
                  <a:pt x="6115431" y="5374894"/>
                </a:lnTo>
                <a:lnTo>
                  <a:pt x="6260529" y="5400294"/>
                </a:lnTo>
                <a:close/>
                <a:moveTo>
                  <a:pt x="6296787" y="5491353"/>
                </a:moveTo>
                <a:lnTo>
                  <a:pt x="6149150" y="5458778"/>
                </a:lnTo>
                <a:lnTo>
                  <a:pt x="6271514" y="5402453"/>
                </a:lnTo>
                <a:lnTo>
                  <a:pt x="6417564" y="5428234"/>
                </a:lnTo>
                <a:close/>
                <a:moveTo>
                  <a:pt x="6454648" y="5526278"/>
                </a:moveTo>
                <a:lnTo>
                  <a:pt x="6306376" y="5493512"/>
                </a:lnTo>
                <a:lnTo>
                  <a:pt x="6427597" y="5430012"/>
                </a:lnTo>
                <a:lnTo>
                  <a:pt x="6574028" y="5455857"/>
                </a:lnTo>
                <a:close/>
                <a:moveTo>
                  <a:pt x="6612573" y="5561140"/>
                </a:moveTo>
                <a:lnTo>
                  <a:pt x="6463729" y="5528247"/>
                </a:lnTo>
                <a:lnTo>
                  <a:pt x="6583681" y="5457571"/>
                </a:lnTo>
                <a:lnTo>
                  <a:pt x="6730619" y="5483543"/>
                </a:lnTo>
                <a:close/>
                <a:moveTo>
                  <a:pt x="6770497" y="5596001"/>
                </a:moveTo>
                <a:lnTo>
                  <a:pt x="6621209" y="5563045"/>
                </a:lnTo>
                <a:lnTo>
                  <a:pt x="6739700" y="5485130"/>
                </a:lnTo>
                <a:lnTo>
                  <a:pt x="6887083" y="5511165"/>
                </a:lnTo>
                <a:close/>
                <a:moveTo>
                  <a:pt x="6928358" y="5630863"/>
                </a:moveTo>
                <a:lnTo>
                  <a:pt x="6778752" y="5597843"/>
                </a:lnTo>
                <a:lnTo>
                  <a:pt x="6896100" y="5512816"/>
                </a:lnTo>
                <a:lnTo>
                  <a:pt x="7043865" y="5538915"/>
                </a:lnTo>
                <a:close/>
                <a:moveTo>
                  <a:pt x="7086282" y="5665788"/>
                </a:moveTo>
                <a:lnTo>
                  <a:pt x="6936359" y="5632641"/>
                </a:lnTo>
                <a:lnTo>
                  <a:pt x="7051866" y="5540248"/>
                </a:lnTo>
                <a:lnTo>
                  <a:pt x="7199884" y="5566410"/>
                </a:lnTo>
                <a:close/>
                <a:moveTo>
                  <a:pt x="7244207" y="5700649"/>
                </a:moveTo>
                <a:lnTo>
                  <a:pt x="7093966" y="5667439"/>
                </a:lnTo>
                <a:lnTo>
                  <a:pt x="7207949" y="5567807"/>
                </a:lnTo>
                <a:lnTo>
                  <a:pt x="7356221" y="5594033"/>
                </a:lnTo>
                <a:close/>
                <a:moveTo>
                  <a:pt x="7402069" y="5735511"/>
                </a:moveTo>
                <a:lnTo>
                  <a:pt x="7251700" y="5702300"/>
                </a:lnTo>
                <a:lnTo>
                  <a:pt x="7364031" y="5595366"/>
                </a:lnTo>
                <a:lnTo>
                  <a:pt x="7512558" y="5621592"/>
                </a:lnTo>
                <a:close/>
                <a:moveTo>
                  <a:pt x="7559993" y="5770436"/>
                </a:moveTo>
                <a:lnTo>
                  <a:pt x="7409370" y="5737162"/>
                </a:lnTo>
                <a:lnTo>
                  <a:pt x="7520051" y="5622862"/>
                </a:lnTo>
                <a:lnTo>
                  <a:pt x="7668769" y="5649151"/>
                </a:lnTo>
                <a:close/>
                <a:moveTo>
                  <a:pt x="7717918" y="5805297"/>
                </a:moveTo>
                <a:lnTo>
                  <a:pt x="7567105" y="5772150"/>
                </a:lnTo>
                <a:lnTo>
                  <a:pt x="7676134" y="5650675"/>
                </a:lnTo>
                <a:lnTo>
                  <a:pt x="7824978" y="5676964"/>
                </a:lnTo>
                <a:close/>
                <a:moveTo>
                  <a:pt x="7875842" y="5840159"/>
                </a:moveTo>
                <a:lnTo>
                  <a:pt x="7724902" y="5806821"/>
                </a:lnTo>
                <a:lnTo>
                  <a:pt x="7832154" y="5678043"/>
                </a:lnTo>
                <a:lnTo>
                  <a:pt x="7981188" y="5704396"/>
                </a:lnTo>
                <a:close/>
                <a:moveTo>
                  <a:pt x="8033766" y="5875020"/>
                </a:moveTo>
                <a:lnTo>
                  <a:pt x="7882700" y="5842000"/>
                </a:lnTo>
                <a:lnTo>
                  <a:pt x="7988300" y="5705729"/>
                </a:lnTo>
                <a:lnTo>
                  <a:pt x="8137398" y="5732082"/>
                </a:lnTo>
                <a:close/>
                <a:moveTo>
                  <a:pt x="8191691" y="5909945"/>
                </a:moveTo>
                <a:lnTo>
                  <a:pt x="8040497" y="5876544"/>
                </a:lnTo>
                <a:lnTo>
                  <a:pt x="8144257" y="5733161"/>
                </a:lnTo>
                <a:lnTo>
                  <a:pt x="8293482" y="5759514"/>
                </a:lnTo>
                <a:close/>
                <a:moveTo>
                  <a:pt x="8297355" y="5753735"/>
                </a:moveTo>
                <a:lnTo>
                  <a:pt x="8148447" y="5727700"/>
                </a:lnTo>
                <a:lnTo>
                  <a:pt x="8252079" y="5584444"/>
                </a:lnTo>
                <a:lnTo>
                  <a:pt x="8399081" y="5603494"/>
                </a:lnTo>
                <a:close/>
                <a:moveTo>
                  <a:pt x="8403082" y="5597589"/>
                </a:moveTo>
                <a:lnTo>
                  <a:pt x="8256334" y="5578539"/>
                </a:lnTo>
                <a:lnTo>
                  <a:pt x="8359966" y="5435600"/>
                </a:lnTo>
                <a:lnTo>
                  <a:pt x="8504745" y="5447856"/>
                </a:lnTo>
                <a:close/>
                <a:moveTo>
                  <a:pt x="8509000" y="5441569"/>
                </a:moveTo>
                <a:lnTo>
                  <a:pt x="8364284" y="5429250"/>
                </a:lnTo>
                <a:lnTo>
                  <a:pt x="8467789" y="5286248"/>
                </a:lnTo>
                <a:lnTo>
                  <a:pt x="8610282" y="5291455"/>
                </a:lnTo>
                <a:close/>
                <a:moveTo>
                  <a:pt x="8614664" y="5285359"/>
                </a:moveTo>
                <a:lnTo>
                  <a:pt x="8472424" y="5280152"/>
                </a:lnTo>
                <a:lnTo>
                  <a:pt x="8575611" y="5137150"/>
                </a:lnTo>
                <a:lnTo>
                  <a:pt x="8715883" y="5135372"/>
                </a:lnTo>
                <a:close/>
                <a:moveTo>
                  <a:pt x="8720392" y="5129213"/>
                </a:moveTo>
                <a:lnTo>
                  <a:pt x="8580692" y="5130991"/>
                </a:lnTo>
                <a:lnTo>
                  <a:pt x="8683879" y="4988433"/>
                </a:lnTo>
                <a:lnTo>
                  <a:pt x="8821865" y="4979670"/>
                </a:lnTo>
                <a:close/>
                <a:moveTo>
                  <a:pt x="8826119" y="4973066"/>
                </a:moveTo>
                <a:lnTo>
                  <a:pt x="8688451" y="4981766"/>
                </a:lnTo>
                <a:lnTo>
                  <a:pt x="8791448" y="4839462"/>
                </a:lnTo>
                <a:lnTo>
                  <a:pt x="8927147" y="4823841"/>
                </a:lnTo>
                <a:close/>
                <a:moveTo>
                  <a:pt x="8931846" y="4816920"/>
                </a:moveTo>
                <a:lnTo>
                  <a:pt x="8796338" y="4832350"/>
                </a:lnTo>
                <a:lnTo>
                  <a:pt x="8899081" y="4690301"/>
                </a:lnTo>
                <a:lnTo>
                  <a:pt x="9032431" y="4667885"/>
                </a:lnTo>
                <a:close/>
                <a:moveTo>
                  <a:pt x="9037320" y="4660900"/>
                </a:moveTo>
                <a:lnTo>
                  <a:pt x="8904415" y="4683316"/>
                </a:lnTo>
                <a:lnTo>
                  <a:pt x="9006904" y="4541647"/>
                </a:lnTo>
                <a:lnTo>
                  <a:pt x="9137841" y="4512437"/>
                </a:lnTo>
                <a:close/>
                <a:moveTo>
                  <a:pt x="9143047" y="4504754"/>
                </a:moveTo>
                <a:lnTo>
                  <a:pt x="9012555" y="4533900"/>
                </a:lnTo>
                <a:lnTo>
                  <a:pt x="9114727" y="4392676"/>
                </a:lnTo>
                <a:lnTo>
                  <a:pt x="9243251" y="4356735"/>
                </a:lnTo>
                <a:close/>
                <a:moveTo>
                  <a:pt x="9248775" y="4348544"/>
                </a:moveTo>
                <a:lnTo>
                  <a:pt x="9120759" y="4384421"/>
                </a:lnTo>
                <a:lnTo>
                  <a:pt x="9222359" y="4243705"/>
                </a:lnTo>
                <a:lnTo>
                  <a:pt x="9348406" y="4201097"/>
                </a:lnTo>
                <a:close/>
                <a:moveTo>
                  <a:pt x="9354439" y="4192397"/>
                </a:moveTo>
                <a:lnTo>
                  <a:pt x="9229027" y="4234815"/>
                </a:lnTo>
                <a:lnTo>
                  <a:pt x="9330627" y="4094734"/>
                </a:lnTo>
                <a:lnTo>
                  <a:pt x="9454070" y="4045585"/>
                </a:lnTo>
                <a:close/>
                <a:moveTo>
                  <a:pt x="9460167" y="4036251"/>
                </a:moveTo>
                <a:lnTo>
                  <a:pt x="9337357" y="4085146"/>
                </a:lnTo>
                <a:lnTo>
                  <a:pt x="9438195" y="3945763"/>
                </a:lnTo>
                <a:lnTo>
                  <a:pt x="9558845" y="3890201"/>
                </a:lnTo>
                <a:close/>
                <a:moveTo>
                  <a:pt x="9565894" y="3880041"/>
                </a:moveTo>
                <a:lnTo>
                  <a:pt x="9445816" y="3935286"/>
                </a:lnTo>
                <a:lnTo>
                  <a:pt x="9546019" y="3796792"/>
                </a:lnTo>
                <a:lnTo>
                  <a:pt x="9664065" y="3735007"/>
                </a:lnTo>
                <a:close/>
                <a:moveTo>
                  <a:pt x="9671621" y="3723894"/>
                </a:moveTo>
                <a:lnTo>
                  <a:pt x="9554401" y="3785235"/>
                </a:lnTo>
                <a:lnTo>
                  <a:pt x="9653842" y="3647821"/>
                </a:lnTo>
                <a:lnTo>
                  <a:pt x="9769031" y="3579940"/>
                </a:lnTo>
                <a:close/>
                <a:moveTo>
                  <a:pt x="9777285" y="3567684"/>
                </a:moveTo>
                <a:lnTo>
                  <a:pt x="9662985" y="3634994"/>
                </a:lnTo>
                <a:lnTo>
                  <a:pt x="9761665" y="3498850"/>
                </a:lnTo>
                <a:lnTo>
                  <a:pt x="9873742" y="3425127"/>
                </a:lnTo>
                <a:close/>
                <a:moveTo>
                  <a:pt x="9883013" y="3411538"/>
                </a:moveTo>
                <a:lnTo>
                  <a:pt x="9772206" y="3484372"/>
                </a:lnTo>
                <a:lnTo>
                  <a:pt x="9869488" y="3349943"/>
                </a:lnTo>
                <a:lnTo>
                  <a:pt x="9978263" y="3270822"/>
                </a:lnTo>
                <a:close/>
                <a:moveTo>
                  <a:pt x="9988741" y="3255328"/>
                </a:moveTo>
                <a:lnTo>
                  <a:pt x="9881489" y="3333369"/>
                </a:lnTo>
                <a:lnTo>
                  <a:pt x="9977310" y="3200972"/>
                </a:lnTo>
                <a:lnTo>
                  <a:pt x="10082467" y="3116898"/>
                </a:lnTo>
                <a:close/>
                <a:moveTo>
                  <a:pt x="10094468" y="3099118"/>
                </a:moveTo>
                <a:lnTo>
                  <a:pt x="9991281" y="3181668"/>
                </a:lnTo>
                <a:lnTo>
                  <a:pt x="10085133" y="3052001"/>
                </a:lnTo>
                <a:lnTo>
                  <a:pt x="10186226" y="2963609"/>
                </a:lnTo>
                <a:close/>
                <a:moveTo>
                  <a:pt x="10200195" y="2942971"/>
                </a:moveTo>
                <a:lnTo>
                  <a:pt x="10101770" y="3028950"/>
                </a:lnTo>
                <a:lnTo>
                  <a:pt x="10192956" y="2902966"/>
                </a:lnTo>
                <a:lnTo>
                  <a:pt x="10289222" y="2811336"/>
                </a:lnTo>
                <a:close/>
                <a:moveTo>
                  <a:pt x="10305923" y="2786761"/>
                </a:moveTo>
                <a:lnTo>
                  <a:pt x="10213340" y="2874899"/>
                </a:lnTo>
                <a:lnTo>
                  <a:pt x="10300716" y="2754249"/>
                </a:lnTo>
                <a:lnTo>
                  <a:pt x="10391140" y="2660650"/>
                </a:lnTo>
                <a:close/>
                <a:moveTo>
                  <a:pt x="10411651" y="2630551"/>
                </a:moveTo>
                <a:lnTo>
                  <a:pt x="10326815" y="2717800"/>
                </a:lnTo>
                <a:lnTo>
                  <a:pt x="10408539" y="2604897"/>
                </a:lnTo>
                <a:lnTo>
                  <a:pt x="10491089" y="2512822"/>
                </a:lnTo>
                <a:close/>
                <a:moveTo>
                  <a:pt x="10517378" y="2474341"/>
                </a:moveTo>
                <a:lnTo>
                  <a:pt x="10444162" y="2555939"/>
                </a:lnTo>
                <a:lnTo>
                  <a:pt x="10516362" y="2456180"/>
                </a:lnTo>
                <a:lnTo>
                  <a:pt x="10587292" y="2371090"/>
                </a:lnTo>
                <a:close/>
              </a:path>
            </a:pathLst>
          </a:custGeom>
          <a:solidFill>
            <a:schemeClr val="accent1">
              <a:alpha val="15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Title 1">
            <a:extLst>
              <a:ext uri="{FF2B5EF4-FFF2-40B4-BE49-F238E27FC236}">
                <a16:creationId xmlns:a16="http://schemas.microsoft.com/office/drawing/2014/main" id="{BAB994D1-8AB6-45B4-92FD-EB4F0E9B5D01}"/>
              </a:ext>
            </a:extLst>
          </p:cNvPr>
          <p:cNvSpPr>
            <a:spLocks noGrp="1"/>
          </p:cNvSpPr>
          <p:nvPr>
            <p:ph type="ctrTitle" hasCustomPrompt="1"/>
          </p:nvPr>
        </p:nvSpPr>
        <p:spPr>
          <a:xfrm>
            <a:off x="2865507" y="2079467"/>
            <a:ext cx="6460986" cy="1265543"/>
          </a:xfrm>
        </p:spPr>
        <p:txBody>
          <a:bodyPr anchor="ctr">
            <a:normAutofit/>
          </a:bodyPr>
          <a:lstStyle>
            <a:lvl1pPr algn="ctr">
              <a:defRPr sz="4800" b="1">
                <a:solidFill>
                  <a:schemeClr val="tx1"/>
                </a:solidFill>
              </a:defRPr>
            </a:lvl1pPr>
          </a:lstStyle>
          <a:p>
            <a:r>
              <a:rPr lang="en-US"/>
              <a:t>Click to add Title</a:t>
            </a:r>
            <a:endParaRPr lang="en-IN"/>
          </a:p>
        </p:txBody>
      </p:sp>
      <p:graphicFrame>
        <p:nvGraphicFramePr>
          <p:cNvPr id="10" name="Table 12">
            <a:extLst>
              <a:ext uri="{FF2B5EF4-FFF2-40B4-BE49-F238E27FC236}">
                <a16:creationId xmlns:a16="http://schemas.microsoft.com/office/drawing/2014/main" id="{E28C012B-A1B5-4B92-A193-A3C84AD06D3C}"/>
              </a:ext>
            </a:extLst>
          </p:cNvPr>
          <p:cNvGraphicFramePr>
            <a:graphicFrameLocks noGrp="1"/>
          </p:cNvGraphicFramePr>
          <p:nvPr userDrawn="1"/>
        </p:nvGraphicFramePr>
        <p:xfrm>
          <a:off x="360363" y="5369129"/>
          <a:ext cx="7593816" cy="1054044"/>
        </p:xfrm>
        <a:graphic>
          <a:graphicData uri="http://schemas.openxmlformats.org/drawingml/2006/table">
            <a:tbl>
              <a:tblPr firstRow="1" bandRow="1">
                <a:tableStyleId>{5C22544A-7EE6-4342-B048-85BDC9FD1C3A}</a:tableStyleId>
              </a:tblPr>
              <a:tblGrid>
                <a:gridCol w="2284314">
                  <a:extLst>
                    <a:ext uri="{9D8B030D-6E8A-4147-A177-3AD203B41FA5}">
                      <a16:colId xmlns:a16="http://schemas.microsoft.com/office/drawing/2014/main" val="1883822412"/>
                    </a:ext>
                  </a:extLst>
                </a:gridCol>
                <a:gridCol w="3436634">
                  <a:extLst>
                    <a:ext uri="{9D8B030D-6E8A-4147-A177-3AD203B41FA5}">
                      <a16:colId xmlns:a16="http://schemas.microsoft.com/office/drawing/2014/main" val="969797495"/>
                    </a:ext>
                  </a:extLst>
                </a:gridCol>
                <a:gridCol w="1872868">
                  <a:extLst>
                    <a:ext uri="{9D8B030D-6E8A-4147-A177-3AD203B41FA5}">
                      <a16:colId xmlns:a16="http://schemas.microsoft.com/office/drawing/2014/main" val="2893324521"/>
                    </a:ext>
                  </a:extLst>
                </a:gridCol>
              </a:tblGrid>
              <a:tr h="28081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u="sng">
                          <a:solidFill>
                            <a:schemeClr val="tx1"/>
                          </a:solidFill>
                          <a:latin typeface="Calibri" panose="020F0502020204030204" pitchFamily="34" charset="0"/>
                          <a:cs typeface="Calibri" panose="020F0502020204030204" pitchFamily="34" charset="0"/>
                        </a:rPr>
                        <a:t>ADDRESS</a:t>
                      </a:r>
                      <a:endParaRPr lang="en-IN" sz="1400" b="1" u="sng">
                        <a:solidFill>
                          <a:schemeClr val="tx1"/>
                        </a:solidFill>
                        <a:latin typeface="Calibri" panose="020F0502020204030204" pitchFamily="34" charset="0"/>
                        <a:cs typeface="Calibri" panose="020F0502020204030204"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IN" sz="1400" b="1" u="sng">
                        <a:solidFill>
                          <a:schemeClr val="tx1"/>
                        </a:solidFill>
                        <a:latin typeface="Calibri" panose="020F0502020204030204" pitchFamily="34" charset="0"/>
                        <a:cs typeface="Calibri" panose="020F0502020204030204"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endParaRPr lang="en-IN" sz="1400">
                        <a:solidFill>
                          <a:schemeClr val="tx1"/>
                        </a:solidFill>
                        <a:latin typeface="Calibri" panose="020F0502020204030204" pitchFamily="34" charset="0"/>
                        <a:cs typeface="Calibri" panose="020F0502020204030204"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979635143"/>
                  </a:ext>
                </a:extLst>
              </a:tr>
              <a:tr h="25273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1">
                          <a:solidFill>
                            <a:schemeClr val="tx1"/>
                          </a:solidFill>
                          <a:latin typeface="Calibri" panose="020F0502020204030204" pitchFamily="34" charset="0"/>
                          <a:cs typeface="Calibri" panose="020F0502020204030204" pitchFamily="34" charset="0"/>
                        </a:rPr>
                        <a:t>Headquarters:</a:t>
                      </a:r>
                      <a:endParaRPr lang="en-IN" sz="1200" b="1" i="1">
                        <a:solidFill>
                          <a:schemeClr val="tx1"/>
                        </a:solidFill>
                        <a:latin typeface="Calibri" panose="020F0502020204030204" pitchFamily="34" charset="0"/>
                        <a:cs typeface="Calibri" panose="020F0502020204030204" pitchFamily="34" charset="0"/>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1">
                          <a:solidFill>
                            <a:schemeClr val="tx1"/>
                          </a:solidFill>
                          <a:latin typeface="Calibri" panose="020F0502020204030204" pitchFamily="34" charset="0"/>
                          <a:cs typeface="Calibri" panose="020F0502020204030204" pitchFamily="34" charset="0"/>
                        </a:rPr>
                        <a:t>Development Center:</a:t>
                      </a:r>
                      <a:endParaRPr lang="en-IN" sz="1200" b="1" i="1">
                        <a:solidFill>
                          <a:schemeClr val="tx1"/>
                        </a:solidFill>
                        <a:latin typeface="Calibri" panose="020F0502020204030204" pitchFamily="34" charset="0"/>
                        <a:cs typeface="Calibri" panose="020F0502020204030204" pitchFamily="34" charset="0"/>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1">
                          <a:solidFill>
                            <a:schemeClr val="tx1"/>
                          </a:solidFill>
                          <a:latin typeface="Calibri" panose="020F0502020204030204" pitchFamily="34" charset="0"/>
                          <a:cs typeface="Calibri" panose="020F0502020204030204" pitchFamily="34" charset="0"/>
                        </a:rPr>
                        <a:t>Email:</a:t>
                      </a:r>
                      <a:endParaRPr lang="en-IN" sz="1200" b="1" i="1">
                        <a:solidFill>
                          <a:schemeClr val="tx1"/>
                        </a:solidFill>
                        <a:latin typeface="Calibri" panose="020F0502020204030204" pitchFamily="34" charset="0"/>
                        <a:cs typeface="Calibri" panose="020F0502020204030204" pitchFamily="34" charset="0"/>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732450280"/>
                  </a:ext>
                </a:extLst>
              </a:tr>
              <a:tr h="47492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a:solidFill>
                            <a:schemeClr val="tx1"/>
                          </a:solidFill>
                          <a:latin typeface="Calibri" panose="020F0502020204030204" pitchFamily="34" charset="0"/>
                          <a:cs typeface="Calibri" panose="020F0502020204030204" pitchFamily="34" charset="0"/>
                        </a:rPr>
                        <a:t>7924 Preston Rd, Suite 350,Plano </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200">
                          <a:solidFill>
                            <a:schemeClr val="tx1"/>
                          </a:solidFill>
                          <a:latin typeface="Calibri" panose="020F0502020204030204" pitchFamily="34" charset="0"/>
                          <a:cs typeface="Calibri" panose="020F0502020204030204" pitchFamily="34" charset="0"/>
                        </a:rPr>
                        <a:t>TX 75024 USA</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a:solidFill>
                            <a:schemeClr val="tx1"/>
                          </a:solidFill>
                          <a:latin typeface="Calibri" panose="020F0502020204030204" pitchFamily="34" charset="0"/>
                          <a:cs typeface="Calibri" panose="020F0502020204030204" pitchFamily="34" charset="0"/>
                        </a:rPr>
                        <a:t>Wing B, 9th Floor, Aurobindo Galaxy, Opposite IKEA, Raidurg, Hyderabad, Telangana 500019</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a:solidFill>
                            <a:schemeClr val="tx1"/>
                          </a:solidFill>
                          <a:latin typeface="Calibri" panose="020F0502020204030204" pitchFamily="34" charset="0"/>
                          <a:cs typeface="Calibri" panose="020F0502020204030204" pitchFamily="34" charset="0"/>
                          <a:sym typeface="Montserrat"/>
                          <a:hlinkClick r:id="rId3">
                            <a:extLst>
                              <a:ext uri="{A12FA001-AC4F-418D-AE19-62706E023703}">
                                <ahyp:hlinkClr xmlns:ahyp="http://schemas.microsoft.com/office/drawing/2018/hyperlinkcolor" val="tx"/>
                              </a:ext>
                            </a:extLst>
                          </a:hlinkClick>
                        </a:rPr>
                        <a:t>info@techigai.io</a:t>
                      </a:r>
                      <a:endParaRPr lang="en-US" sz="1200" b="1" i="1">
                        <a:solidFill>
                          <a:schemeClr val="tx1"/>
                        </a:solidFill>
                        <a:latin typeface="Calibri" panose="020F0502020204030204" pitchFamily="34" charset="0"/>
                        <a:ea typeface="Montserrat"/>
                        <a:cs typeface="Calibri" panose="020F0502020204030204" pitchFamily="34" charset="0"/>
                        <a:sym typeface="Montserrat"/>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64663463"/>
                  </a:ext>
                </a:extLst>
              </a:tr>
            </a:tbl>
          </a:graphicData>
        </a:graphic>
      </p:graphicFrame>
      <p:pic>
        <p:nvPicPr>
          <p:cNvPr id="8" name="Graphic 7">
            <a:extLst>
              <a:ext uri="{FF2B5EF4-FFF2-40B4-BE49-F238E27FC236}">
                <a16:creationId xmlns:a16="http://schemas.microsoft.com/office/drawing/2014/main" id="{B9C6DF9A-A036-4D58-BE4B-91A1C381769A}"/>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38932" y="0"/>
            <a:ext cx="1020002" cy="720000"/>
          </a:xfrm>
          <a:prstGeom prst="rect">
            <a:avLst/>
          </a:prstGeom>
        </p:spPr>
      </p:pic>
    </p:spTree>
    <p:extLst>
      <p:ext uri="{BB962C8B-B14F-4D97-AF65-F5344CB8AC3E}">
        <p14:creationId xmlns:p14="http://schemas.microsoft.com/office/powerpoint/2010/main" val="4098037283"/>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1_Title, Subtitle and Vertical Text">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58EC8A5-A78A-4EE8-BE11-9CE1019EE4D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2115" y="345470"/>
            <a:ext cx="142875" cy="476250"/>
          </a:xfrm>
          <a:prstGeom prst="rect">
            <a:avLst/>
          </a:prstGeom>
        </p:spPr>
      </p:pic>
      <p:pic>
        <p:nvPicPr>
          <p:cNvPr id="15" name="Graphic 14">
            <a:extLst>
              <a:ext uri="{FF2B5EF4-FFF2-40B4-BE49-F238E27FC236}">
                <a16:creationId xmlns:a16="http://schemas.microsoft.com/office/drawing/2014/main" id="{000D45B3-B395-4704-99DF-5A84F8410F83}"/>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38932" y="0"/>
            <a:ext cx="1020002" cy="720000"/>
          </a:xfrm>
          <a:prstGeom prst="rect">
            <a:avLst/>
          </a:prstGeom>
        </p:spPr>
      </p:pic>
      <p:sp>
        <p:nvSpPr>
          <p:cNvPr id="16" name="Text Placeholder 4">
            <a:extLst>
              <a:ext uri="{FF2B5EF4-FFF2-40B4-BE49-F238E27FC236}">
                <a16:creationId xmlns:a16="http://schemas.microsoft.com/office/drawing/2014/main" id="{59E45352-C011-443A-A308-ADC5A7F2F919}"/>
              </a:ext>
            </a:extLst>
          </p:cNvPr>
          <p:cNvSpPr>
            <a:spLocks noGrp="1"/>
          </p:cNvSpPr>
          <p:nvPr>
            <p:ph type="body" sz="quarter" idx="10" hasCustomPrompt="1"/>
          </p:nvPr>
        </p:nvSpPr>
        <p:spPr>
          <a:xfrm>
            <a:off x="333066" y="864088"/>
            <a:ext cx="11525868" cy="402737"/>
          </a:xfrm>
        </p:spPr>
        <p:txBody>
          <a:bodyPr anchor="b"/>
          <a:lstStyle>
            <a:lvl1pPr>
              <a:defRPr sz="2400">
                <a:latin typeface="+mj-lt"/>
              </a:defRPr>
            </a:lvl1pPr>
          </a:lstStyle>
          <a:p>
            <a:pPr lvl="0"/>
            <a:r>
              <a:rPr lang="en-US"/>
              <a:t>Click to add subtitle</a:t>
            </a:r>
          </a:p>
        </p:txBody>
      </p:sp>
      <p:sp>
        <p:nvSpPr>
          <p:cNvPr id="21" name="Title Placeholder 1">
            <a:extLst>
              <a:ext uri="{FF2B5EF4-FFF2-40B4-BE49-F238E27FC236}">
                <a16:creationId xmlns:a16="http://schemas.microsoft.com/office/drawing/2014/main" id="{996C9691-EDBB-4DEF-87A7-5D41B423DC91}"/>
              </a:ext>
            </a:extLst>
          </p:cNvPr>
          <p:cNvSpPr>
            <a:spLocks noGrp="1"/>
          </p:cNvSpPr>
          <p:nvPr>
            <p:ph type="title" hasCustomPrompt="1"/>
          </p:nvPr>
        </p:nvSpPr>
        <p:spPr>
          <a:xfrm>
            <a:off x="334963" y="333375"/>
            <a:ext cx="11522075" cy="488345"/>
          </a:xfrm>
          <a:prstGeom prst="rect">
            <a:avLst/>
          </a:prstGeom>
        </p:spPr>
        <p:txBody>
          <a:bodyPr vert="horz" lIns="91440" tIns="45720" rIns="91440" bIns="45720" rtlCol="0" anchor="t">
            <a:noAutofit/>
          </a:bodyPr>
          <a:lstStyle>
            <a:lvl1pPr>
              <a:defRPr/>
            </a:lvl1pPr>
          </a:lstStyle>
          <a:p>
            <a:r>
              <a:rPr lang="en-US"/>
              <a:t>Click to add title</a:t>
            </a:r>
            <a:endParaRPr lang="en-IN"/>
          </a:p>
        </p:txBody>
      </p:sp>
      <p:sp>
        <p:nvSpPr>
          <p:cNvPr id="10" name="Vertical Text Placeholder 2">
            <a:extLst>
              <a:ext uri="{FF2B5EF4-FFF2-40B4-BE49-F238E27FC236}">
                <a16:creationId xmlns:a16="http://schemas.microsoft.com/office/drawing/2014/main" id="{D6D323DF-6BA6-4D30-978B-C0A72D11F85A}"/>
              </a:ext>
            </a:extLst>
          </p:cNvPr>
          <p:cNvSpPr>
            <a:spLocks noGrp="1"/>
          </p:cNvSpPr>
          <p:nvPr>
            <p:ph type="body" orient="vert" idx="1"/>
          </p:nvPr>
        </p:nvSpPr>
        <p:spPr>
          <a:xfrm>
            <a:off x="334963" y="1341438"/>
            <a:ext cx="11522075" cy="5075237"/>
          </a:xfrm>
        </p:spPr>
        <p:txBody>
          <a:bodyPr vert="eaVert"/>
          <a:lstStyle>
            <a:lvl3pPr>
              <a:defRPr sz="1600"/>
            </a:lvl3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1" name="Slide Number Placeholder 5">
            <a:extLst>
              <a:ext uri="{FF2B5EF4-FFF2-40B4-BE49-F238E27FC236}">
                <a16:creationId xmlns:a16="http://schemas.microsoft.com/office/drawing/2014/main" id="{1D0C3876-BE07-409E-8FA9-89E6E9A6C311}"/>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13" name="Footer Placeholder 4">
            <a:extLst>
              <a:ext uri="{FF2B5EF4-FFF2-40B4-BE49-F238E27FC236}">
                <a16:creationId xmlns:a16="http://schemas.microsoft.com/office/drawing/2014/main" id="{8F4AC70F-934E-4C12-832A-1FFE44D550E5}"/>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14" name="Date Placeholder 3">
            <a:extLst>
              <a:ext uri="{FF2B5EF4-FFF2-40B4-BE49-F238E27FC236}">
                <a16:creationId xmlns:a16="http://schemas.microsoft.com/office/drawing/2014/main" id="{01B40D79-662F-4F51-853B-BE42EC152D0B}"/>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cxnSp>
        <p:nvCxnSpPr>
          <p:cNvPr id="20" name="Straight Connector 19">
            <a:extLst>
              <a:ext uri="{FF2B5EF4-FFF2-40B4-BE49-F238E27FC236}">
                <a16:creationId xmlns:a16="http://schemas.microsoft.com/office/drawing/2014/main" id="{66BB55ED-3845-4BB2-BEE3-420D328CF332}"/>
              </a:ext>
            </a:extLst>
          </p:cNvPr>
          <p:cNvCxnSpPr>
            <a:cxnSpLocks/>
            <a:endCxn id="13" idx="1"/>
          </p:cNvCxnSpPr>
          <p:nvPr userDrawn="1"/>
        </p:nvCxnSpPr>
        <p:spPr>
          <a:xfrm>
            <a:off x="0" y="6705660"/>
            <a:ext cx="334965" cy="0"/>
          </a:xfrm>
          <a:prstGeom prst="line">
            <a:avLst/>
          </a:prstGeom>
          <a:ln w="19050">
            <a:gradFill>
              <a:gsLst>
                <a:gs pos="100000">
                  <a:srgbClr val="00C2F7"/>
                </a:gs>
                <a:gs pos="0">
                  <a:srgbClr val="0387FD"/>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B3EACC2-BBCB-44A4-A6CA-70C99D22319D}"/>
              </a:ext>
            </a:extLst>
          </p:cNvPr>
          <p:cNvCxnSpPr>
            <a:cxnSpLocks/>
          </p:cNvCxnSpPr>
          <p:nvPr userDrawn="1"/>
        </p:nvCxnSpPr>
        <p:spPr>
          <a:xfrm>
            <a:off x="1987826" y="6705660"/>
            <a:ext cx="3847975" cy="0"/>
          </a:xfrm>
          <a:prstGeom prst="line">
            <a:avLst/>
          </a:prstGeom>
          <a:ln w="19050">
            <a:gradFill>
              <a:gsLst>
                <a:gs pos="100000">
                  <a:srgbClr val="00C2F7"/>
                </a:gs>
                <a:gs pos="0">
                  <a:srgbClr val="0400FF"/>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65112847-B517-4F56-95D8-23D5E035EFB6}"/>
              </a:ext>
            </a:extLst>
          </p:cNvPr>
          <p:cNvCxnSpPr>
            <a:cxnSpLocks/>
          </p:cNvCxnSpPr>
          <p:nvPr userDrawn="1"/>
        </p:nvCxnSpPr>
        <p:spPr>
          <a:xfrm>
            <a:off x="6356199" y="6705660"/>
            <a:ext cx="4480834" cy="0"/>
          </a:xfrm>
          <a:prstGeom prst="line">
            <a:avLst/>
          </a:prstGeom>
          <a:ln w="19050">
            <a:gradFill>
              <a:gsLst>
                <a:gs pos="100000">
                  <a:srgbClr val="0400FF"/>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1879640-F529-41F2-9A5F-361222A9E254}"/>
              </a:ext>
            </a:extLst>
          </p:cNvPr>
          <p:cNvCxnSpPr>
            <a:cxnSpLocks/>
          </p:cNvCxnSpPr>
          <p:nvPr userDrawn="1"/>
        </p:nvCxnSpPr>
        <p:spPr>
          <a:xfrm>
            <a:off x="11857036" y="6701128"/>
            <a:ext cx="334964" cy="4532"/>
          </a:xfrm>
          <a:prstGeom prst="line">
            <a:avLst/>
          </a:prstGeom>
          <a:ln w="19050">
            <a:gradFill>
              <a:gsLst>
                <a:gs pos="100000">
                  <a:srgbClr val="FA0951"/>
                </a:gs>
                <a:gs pos="0">
                  <a:srgbClr val="FE092A"/>
                </a:gs>
              </a:gsLst>
              <a:lin ang="7200000" scaled="0"/>
            </a:gradFill>
          </a:ln>
        </p:spPr>
        <p:style>
          <a:lnRef idx="1">
            <a:schemeClr val="accent1"/>
          </a:lnRef>
          <a:fillRef idx="0">
            <a:schemeClr val="accent1"/>
          </a:fillRef>
          <a:effectRef idx="0">
            <a:schemeClr val="accent1"/>
          </a:effectRef>
          <a:fontRef idx="minor">
            <a:schemeClr val="tx1"/>
          </a:fontRef>
        </p:style>
      </p:cxnSp>
      <p:sp>
        <p:nvSpPr>
          <p:cNvPr id="17" name="Picture Placeholder 16">
            <a:extLst>
              <a:ext uri="{FF2B5EF4-FFF2-40B4-BE49-F238E27FC236}">
                <a16:creationId xmlns:a16="http://schemas.microsoft.com/office/drawing/2014/main" id="{74FDA0A6-69FB-4FB0-8614-A701F1D28A38}"/>
              </a:ext>
            </a:extLst>
          </p:cNvPr>
          <p:cNvSpPr>
            <a:spLocks noGrp="1"/>
          </p:cNvSpPr>
          <p:nvPr>
            <p:ph type="pic" sz="quarter" idx="11"/>
          </p:nvPr>
        </p:nvSpPr>
        <p:spPr>
          <a:xfrm>
            <a:off x="550863" y="1633490"/>
            <a:ext cx="1366714" cy="612559"/>
          </a:xfrm>
          <a:custGeom>
            <a:avLst/>
            <a:gdLst>
              <a:gd name="connsiteX0" fmla="*/ 0 w 1366714"/>
              <a:gd name="connsiteY0" fmla="*/ 0 h 612559"/>
              <a:gd name="connsiteX1" fmla="*/ 1366714 w 1366714"/>
              <a:gd name="connsiteY1" fmla="*/ 0 h 612559"/>
              <a:gd name="connsiteX2" fmla="*/ 1366714 w 1366714"/>
              <a:gd name="connsiteY2" fmla="*/ 612559 h 612559"/>
              <a:gd name="connsiteX3" fmla="*/ 0 w 1366714"/>
              <a:gd name="connsiteY3" fmla="*/ 612559 h 612559"/>
            </a:gdLst>
            <a:ahLst/>
            <a:cxnLst>
              <a:cxn ang="0">
                <a:pos x="connsiteX0" y="connsiteY0"/>
              </a:cxn>
              <a:cxn ang="0">
                <a:pos x="connsiteX1" y="connsiteY1"/>
              </a:cxn>
              <a:cxn ang="0">
                <a:pos x="connsiteX2" y="connsiteY2"/>
              </a:cxn>
              <a:cxn ang="0">
                <a:pos x="connsiteX3" y="connsiteY3"/>
              </a:cxn>
            </a:cxnLst>
            <a:rect l="l" t="t" r="r" b="b"/>
            <a:pathLst>
              <a:path w="1366714" h="612559">
                <a:moveTo>
                  <a:pt x="0" y="0"/>
                </a:moveTo>
                <a:lnTo>
                  <a:pt x="1366714" y="0"/>
                </a:lnTo>
                <a:lnTo>
                  <a:pt x="1366714" y="612559"/>
                </a:lnTo>
                <a:lnTo>
                  <a:pt x="0" y="612559"/>
                </a:lnTo>
                <a:close/>
              </a:path>
            </a:pathLst>
          </a:custGeom>
        </p:spPr>
        <p:txBody>
          <a:bodyPr wrap="square">
            <a:noAutofit/>
          </a:bodyPr>
          <a:lstStyle/>
          <a:p>
            <a:r>
              <a:rPr lang="en-US"/>
              <a:t>Click icon to add picture</a:t>
            </a:r>
            <a:endParaRPr lang="en-IN"/>
          </a:p>
        </p:txBody>
      </p:sp>
      <p:sp>
        <p:nvSpPr>
          <p:cNvPr id="18" name="Picture Placeholder 17">
            <a:extLst>
              <a:ext uri="{FF2B5EF4-FFF2-40B4-BE49-F238E27FC236}">
                <a16:creationId xmlns:a16="http://schemas.microsoft.com/office/drawing/2014/main" id="{AAAB0894-657B-4D1A-8D96-F6DCD51FDDB5}"/>
              </a:ext>
            </a:extLst>
          </p:cNvPr>
          <p:cNvSpPr>
            <a:spLocks noGrp="1"/>
          </p:cNvSpPr>
          <p:nvPr>
            <p:ph type="pic" sz="quarter" idx="12"/>
          </p:nvPr>
        </p:nvSpPr>
        <p:spPr>
          <a:xfrm>
            <a:off x="2135473" y="1633490"/>
            <a:ext cx="1366714" cy="612559"/>
          </a:xfrm>
          <a:custGeom>
            <a:avLst/>
            <a:gdLst>
              <a:gd name="connsiteX0" fmla="*/ 0 w 1366714"/>
              <a:gd name="connsiteY0" fmla="*/ 0 h 612559"/>
              <a:gd name="connsiteX1" fmla="*/ 1366714 w 1366714"/>
              <a:gd name="connsiteY1" fmla="*/ 0 h 612559"/>
              <a:gd name="connsiteX2" fmla="*/ 1366714 w 1366714"/>
              <a:gd name="connsiteY2" fmla="*/ 612559 h 612559"/>
              <a:gd name="connsiteX3" fmla="*/ 0 w 1366714"/>
              <a:gd name="connsiteY3" fmla="*/ 612559 h 612559"/>
            </a:gdLst>
            <a:ahLst/>
            <a:cxnLst>
              <a:cxn ang="0">
                <a:pos x="connsiteX0" y="connsiteY0"/>
              </a:cxn>
              <a:cxn ang="0">
                <a:pos x="connsiteX1" y="connsiteY1"/>
              </a:cxn>
              <a:cxn ang="0">
                <a:pos x="connsiteX2" y="connsiteY2"/>
              </a:cxn>
              <a:cxn ang="0">
                <a:pos x="connsiteX3" y="connsiteY3"/>
              </a:cxn>
            </a:cxnLst>
            <a:rect l="l" t="t" r="r" b="b"/>
            <a:pathLst>
              <a:path w="1366714" h="612559">
                <a:moveTo>
                  <a:pt x="0" y="0"/>
                </a:moveTo>
                <a:lnTo>
                  <a:pt x="1366714" y="0"/>
                </a:lnTo>
                <a:lnTo>
                  <a:pt x="1366714" y="612559"/>
                </a:lnTo>
                <a:lnTo>
                  <a:pt x="0" y="612559"/>
                </a:lnTo>
                <a:close/>
              </a:path>
            </a:pathLst>
          </a:custGeom>
        </p:spPr>
        <p:txBody>
          <a:bodyPr wrap="square">
            <a:noAutofit/>
          </a:bodyPr>
          <a:lstStyle/>
          <a:p>
            <a:r>
              <a:rPr lang="en-US"/>
              <a:t>Click icon to add picture</a:t>
            </a:r>
            <a:endParaRPr lang="en-IN"/>
          </a:p>
        </p:txBody>
      </p:sp>
      <p:sp>
        <p:nvSpPr>
          <p:cNvPr id="19" name="Picture Placeholder 18">
            <a:extLst>
              <a:ext uri="{FF2B5EF4-FFF2-40B4-BE49-F238E27FC236}">
                <a16:creationId xmlns:a16="http://schemas.microsoft.com/office/drawing/2014/main" id="{0F99DAC2-AE57-4C0B-8DF8-CB0E375089EF}"/>
              </a:ext>
            </a:extLst>
          </p:cNvPr>
          <p:cNvSpPr>
            <a:spLocks noGrp="1"/>
          </p:cNvSpPr>
          <p:nvPr>
            <p:ph type="pic" sz="quarter" idx="13"/>
          </p:nvPr>
        </p:nvSpPr>
        <p:spPr>
          <a:xfrm>
            <a:off x="3720083" y="1633490"/>
            <a:ext cx="1366714" cy="612559"/>
          </a:xfrm>
          <a:custGeom>
            <a:avLst/>
            <a:gdLst>
              <a:gd name="connsiteX0" fmla="*/ 0 w 1366714"/>
              <a:gd name="connsiteY0" fmla="*/ 0 h 612559"/>
              <a:gd name="connsiteX1" fmla="*/ 1366714 w 1366714"/>
              <a:gd name="connsiteY1" fmla="*/ 0 h 612559"/>
              <a:gd name="connsiteX2" fmla="*/ 1366714 w 1366714"/>
              <a:gd name="connsiteY2" fmla="*/ 612559 h 612559"/>
              <a:gd name="connsiteX3" fmla="*/ 0 w 1366714"/>
              <a:gd name="connsiteY3" fmla="*/ 612559 h 612559"/>
            </a:gdLst>
            <a:ahLst/>
            <a:cxnLst>
              <a:cxn ang="0">
                <a:pos x="connsiteX0" y="connsiteY0"/>
              </a:cxn>
              <a:cxn ang="0">
                <a:pos x="connsiteX1" y="connsiteY1"/>
              </a:cxn>
              <a:cxn ang="0">
                <a:pos x="connsiteX2" y="connsiteY2"/>
              </a:cxn>
              <a:cxn ang="0">
                <a:pos x="connsiteX3" y="connsiteY3"/>
              </a:cxn>
            </a:cxnLst>
            <a:rect l="l" t="t" r="r" b="b"/>
            <a:pathLst>
              <a:path w="1366714" h="612559">
                <a:moveTo>
                  <a:pt x="0" y="0"/>
                </a:moveTo>
                <a:lnTo>
                  <a:pt x="1366714" y="0"/>
                </a:lnTo>
                <a:lnTo>
                  <a:pt x="1366714" y="612559"/>
                </a:lnTo>
                <a:lnTo>
                  <a:pt x="0" y="612559"/>
                </a:lnTo>
                <a:close/>
              </a:path>
            </a:pathLst>
          </a:custGeom>
        </p:spPr>
        <p:txBody>
          <a:bodyPr wrap="square">
            <a:noAutofit/>
          </a:bodyPr>
          <a:lstStyle/>
          <a:p>
            <a:r>
              <a:rPr lang="en-US"/>
              <a:t>Click icon to add picture</a:t>
            </a:r>
            <a:endParaRPr lang="en-IN"/>
          </a:p>
        </p:txBody>
      </p:sp>
      <p:sp>
        <p:nvSpPr>
          <p:cNvPr id="25" name="Picture Placeholder 24">
            <a:extLst>
              <a:ext uri="{FF2B5EF4-FFF2-40B4-BE49-F238E27FC236}">
                <a16:creationId xmlns:a16="http://schemas.microsoft.com/office/drawing/2014/main" id="{E49E7D1D-3243-4052-AD37-DB54B0F267A5}"/>
              </a:ext>
            </a:extLst>
          </p:cNvPr>
          <p:cNvSpPr>
            <a:spLocks noGrp="1"/>
          </p:cNvSpPr>
          <p:nvPr>
            <p:ph type="pic" sz="quarter" idx="14"/>
          </p:nvPr>
        </p:nvSpPr>
        <p:spPr>
          <a:xfrm>
            <a:off x="5304693" y="1633490"/>
            <a:ext cx="1366714" cy="612559"/>
          </a:xfrm>
          <a:custGeom>
            <a:avLst/>
            <a:gdLst>
              <a:gd name="connsiteX0" fmla="*/ 0 w 1366714"/>
              <a:gd name="connsiteY0" fmla="*/ 0 h 612559"/>
              <a:gd name="connsiteX1" fmla="*/ 1366714 w 1366714"/>
              <a:gd name="connsiteY1" fmla="*/ 0 h 612559"/>
              <a:gd name="connsiteX2" fmla="*/ 1366714 w 1366714"/>
              <a:gd name="connsiteY2" fmla="*/ 612559 h 612559"/>
              <a:gd name="connsiteX3" fmla="*/ 0 w 1366714"/>
              <a:gd name="connsiteY3" fmla="*/ 612559 h 612559"/>
            </a:gdLst>
            <a:ahLst/>
            <a:cxnLst>
              <a:cxn ang="0">
                <a:pos x="connsiteX0" y="connsiteY0"/>
              </a:cxn>
              <a:cxn ang="0">
                <a:pos x="connsiteX1" y="connsiteY1"/>
              </a:cxn>
              <a:cxn ang="0">
                <a:pos x="connsiteX2" y="connsiteY2"/>
              </a:cxn>
              <a:cxn ang="0">
                <a:pos x="connsiteX3" y="connsiteY3"/>
              </a:cxn>
            </a:cxnLst>
            <a:rect l="l" t="t" r="r" b="b"/>
            <a:pathLst>
              <a:path w="1366714" h="612559">
                <a:moveTo>
                  <a:pt x="0" y="0"/>
                </a:moveTo>
                <a:lnTo>
                  <a:pt x="1366714" y="0"/>
                </a:lnTo>
                <a:lnTo>
                  <a:pt x="1366714" y="612559"/>
                </a:lnTo>
                <a:lnTo>
                  <a:pt x="0" y="612559"/>
                </a:lnTo>
                <a:close/>
              </a:path>
            </a:pathLst>
          </a:custGeom>
        </p:spPr>
        <p:txBody>
          <a:bodyPr wrap="square">
            <a:noAutofit/>
          </a:bodyPr>
          <a:lstStyle/>
          <a:p>
            <a:r>
              <a:rPr lang="en-US"/>
              <a:t>Click icon to add picture</a:t>
            </a:r>
            <a:endParaRPr lang="en-IN"/>
          </a:p>
        </p:txBody>
      </p:sp>
      <p:sp>
        <p:nvSpPr>
          <p:cNvPr id="26" name="Picture Placeholder 25">
            <a:extLst>
              <a:ext uri="{FF2B5EF4-FFF2-40B4-BE49-F238E27FC236}">
                <a16:creationId xmlns:a16="http://schemas.microsoft.com/office/drawing/2014/main" id="{B12EAFB4-BE13-4ACB-B715-640ECCDF8273}"/>
              </a:ext>
            </a:extLst>
          </p:cNvPr>
          <p:cNvSpPr>
            <a:spLocks noGrp="1"/>
          </p:cNvSpPr>
          <p:nvPr>
            <p:ph type="pic" sz="quarter" idx="15"/>
          </p:nvPr>
        </p:nvSpPr>
        <p:spPr>
          <a:xfrm>
            <a:off x="6889303" y="1633490"/>
            <a:ext cx="1366714" cy="612559"/>
          </a:xfrm>
          <a:custGeom>
            <a:avLst/>
            <a:gdLst>
              <a:gd name="connsiteX0" fmla="*/ 0 w 1366714"/>
              <a:gd name="connsiteY0" fmla="*/ 0 h 612559"/>
              <a:gd name="connsiteX1" fmla="*/ 1366714 w 1366714"/>
              <a:gd name="connsiteY1" fmla="*/ 0 h 612559"/>
              <a:gd name="connsiteX2" fmla="*/ 1366714 w 1366714"/>
              <a:gd name="connsiteY2" fmla="*/ 612559 h 612559"/>
              <a:gd name="connsiteX3" fmla="*/ 0 w 1366714"/>
              <a:gd name="connsiteY3" fmla="*/ 612559 h 612559"/>
            </a:gdLst>
            <a:ahLst/>
            <a:cxnLst>
              <a:cxn ang="0">
                <a:pos x="connsiteX0" y="connsiteY0"/>
              </a:cxn>
              <a:cxn ang="0">
                <a:pos x="connsiteX1" y="connsiteY1"/>
              </a:cxn>
              <a:cxn ang="0">
                <a:pos x="connsiteX2" y="connsiteY2"/>
              </a:cxn>
              <a:cxn ang="0">
                <a:pos x="connsiteX3" y="connsiteY3"/>
              </a:cxn>
            </a:cxnLst>
            <a:rect l="l" t="t" r="r" b="b"/>
            <a:pathLst>
              <a:path w="1366714" h="612559">
                <a:moveTo>
                  <a:pt x="0" y="0"/>
                </a:moveTo>
                <a:lnTo>
                  <a:pt x="1366714" y="0"/>
                </a:lnTo>
                <a:lnTo>
                  <a:pt x="1366714" y="612559"/>
                </a:lnTo>
                <a:lnTo>
                  <a:pt x="0" y="612559"/>
                </a:lnTo>
                <a:close/>
              </a:path>
            </a:pathLst>
          </a:custGeom>
        </p:spPr>
        <p:txBody>
          <a:bodyPr wrap="square">
            <a:noAutofit/>
          </a:bodyPr>
          <a:lstStyle/>
          <a:p>
            <a:r>
              <a:rPr lang="en-US"/>
              <a:t>Click icon to add picture</a:t>
            </a:r>
            <a:endParaRPr lang="en-IN"/>
          </a:p>
        </p:txBody>
      </p:sp>
      <p:sp>
        <p:nvSpPr>
          <p:cNvPr id="27" name="Picture Placeholder 26">
            <a:extLst>
              <a:ext uri="{FF2B5EF4-FFF2-40B4-BE49-F238E27FC236}">
                <a16:creationId xmlns:a16="http://schemas.microsoft.com/office/drawing/2014/main" id="{221B3094-0940-4B07-977D-93AF53DA4D6D}"/>
              </a:ext>
            </a:extLst>
          </p:cNvPr>
          <p:cNvSpPr>
            <a:spLocks noGrp="1"/>
          </p:cNvSpPr>
          <p:nvPr>
            <p:ph type="pic" sz="quarter" idx="16"/>
          </p:nvPr>
        </p:nvSpPr>
        <p:spPr>
          <a:xfrm>
            <a:off x="8473913" y="1633490"/>
            <a:ext cx="1366714" cy="612559"/>
          </a:xfrm>
          <a:custGeom>
            <a:avLst/>
            <a:gdLst>
              <a:gd name="connsiteX0" fmla="*/ 0 w 1366714"/>
              <a:gd name="connsiteY0" fmla="*/ 0 h 612559"/>
              <a:gd name="connsiteX1" fmla="*/ 1366714 w 1366714"/>
              <a:gd name="connsiteY1" fmla="*/ 0 h 612559"/>
              <a:gd name="connsiteX2" fmla="*/ 1366714 w 1366714"/>
              <a:gd name="connsiteY2" fmla="*/ 612559 h 612559"/>
              <a:gd name="connsiteX3" fmla="*/ 0 w 1366714"/>
              <a:gd name="connsiteY3" fmla="*/ 612559 h 612559"/>
            </a:gdLst>
            <a:ahLst/>
            <a:cxnLst>
              <a:cxn ang="0">
                <a:pos x="connsiteX0" y="connsiteY0"/>
              </a:cxn>
              <a:cxn ang="0">
                <a:pos x="connsiteX1" y="connsiteY1"/>
              </a:cxn>
              <a:cxn ang="0">
                <a:pos x="connsiteX2" y="connsiteY2"/>
              </a:cxn>
              <a:cxn ang="0">
                <a:pos x="connsiteX3" y="connsiteY3"/>
              </a:cxn>
            </a:cxnLst>
            <a:rect l="l" t="t" r="r" b="b"/>
            <a:pathLst>
              <a:path w="1366714" h="612559">
                <a:moveTo>
                  <a:pt x="0" y="0"/>
                </a:moveTo>
                <a:lnTo>
                  <a:pt x="1366714" y="0"/>
                </a:lnTo>
                <a:lnTo>
                  <a:pt x="1366714" y="612559"/>
                </a:lnTo>
                <a:lnTo>
                  <a:pt x="0" y="612559"/>
                </a:lnTo>
                <a:close/>
              </a:path>
            </a:pathLst>
          </a:custGeom>
        </p:spPr>
        <p:txBody>
          <a:bodyPr wrap="square">
            <a:noAutofit/>
          </a:bodyPr>
          <a:lstStyle/>
          <a:p>
            <a:r>
              <a:rPr lang="en-US"/>
              <a:t>Click icon to add picture</a:t>
            </a:r>
            <a:endParaRPr lang="en-IN"/>
          </a:p>
        </p:txBody>
      </p:sp>
      <p:sp>
        <p:nvSpPr>
          <p:cNvPr id="28" name="Picture Placeholder 27">
            <a:extLst>
              <a:ext uri="{FF2B5EF4-FFF2-40B4-BE49-F238E27FC236}">
                <a16:creationId xmlns:a16="http://schemas.microsoft.com/office/drawing/2014/main" id="{BBDE13CA-5C6E-492F-BFA4-6A94DBB213B3}"/>
              </a:ext>
            </a:extLst>
          </p:cNvPr>
          <p:cNvSpPr>
            <a:spLocks noGrp="1"/>
          </p:cNvSpPr>
          <p:nvPr>
            <p:ph type="pic" sz="quarter" idx="17"/>
          </p:nvPr>
        </p:nvSpPr>
        <p:spPr>
          <a:xfrm>
            <a:off x="10058523" y="1633490"/>
            <a:ext cx="1366714" cy="612559"/>
          </a:xfrm>
          <a:custGeom>
            <a:avLst/>
            <a:gdLst>
              <a:gd name="connsiteX0" fmla="*/ 0 w 1366714"/>
              <a:gd name="connsiteY0" fmla="*/ 0 h 612559"/>
              <a:gd name="connsiteX1" fmla="*/ 1366714 w 1366714"/>
              <a:gd name="connsiteY1" fmla="*/ 0 h 612559"/>
              <a:gd name="connsiteX2" fmla="*/ 1366714 w 1366714"/>
              <a:gd name="connsiteY2" fmla="*/ 612559 h 612559"/>
              <a:gd name="connsiteX3" fmla="*/ 0 w 1366714"/>
              <a:gd name="connsiteY3" fmla="*/ 612559 h 612559"/>
            </a:gdLst>
            <a:ahLst/>
            <a:cxnLst>
              <a:cxn ang="0">
                <a:pos x="connsiteX0" y="connsiteY0"/>
              </a:cxn>
              <a:cxn ang="0">
                <a:pos x="connsiteX1" y="connsiteY1"/>
              </a:cxn>
              <a:cxn ang="0">
                <a:pos x="connsiteX2" y="connsiteY2"/>
              </a:cxn>
              <a:cxn ang="0">
                <a:pos x="connsiteX3" y="connsiteY3"/>
              </a:cxn>
            </a:cxnLst>
            <a:rect l="l" t="t" r="r" b="b"/>
            <a:pathLst>
              <a:path w="1366714" h="612559">
                <a:moveTo>
                  <a:pt x="0" y="0"/>
                </a:moveTo>
                <a:lnTo>
                  <a:pt x="1366714" y="0"/>
                </a:lnTo>
                <a:lnTo>
                  <a:pt x="1366714" y="612559"/>
                </a:lnTo>
                <a:lnTo>
                  <a:pt x="0" y="612559"/>
                </a:lnTo>
                <a:close/>
              </a:path>
            </a:pathLst>
          </a:custGeom>
        </p:spPr>
        <p:txBody>
          <a:bodyPr wrap="square">
            <a:noAutofit/>
          </a:bodyPr>
          <a:lstStyle/>
          <a:p>
            <a:r>
              <a:rPr lang="en-US"/>
              <a:t>Click icon to add picture</a:t>
            </a:r>
            <a:endParaRPr lang="en-IN"/>
          </a:p>
        </p:txBody>
      </p:sp>
    </p:spTree>
    <p:extLst>
      <p:ext uri="{BB962C8B-B14F-4D97-AF65-F5344CB8AC3E}">
        <p14:creationId xmlns:p14="http://schemas.microsoft.com/office/powerpoint/2010/main" val="1417397100"/>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GB" smtClean="0"/>
              <a:t>03/10/2023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GB"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03/10/2023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GB"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GB"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03/10/2023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slideLayout" Target="../slideLayouts/slideLayout55.xml"/><Relationship Id="rId26" Type="http://schemas.openxmlformats.org/officeDocument/2006/relationships/slideLayout" Target="../slideLayouts/slideLayout63.xml"/><Relationship Id="rId3" Type="http://schemas.openxmlformats.org/officeDocument/2006/relationships/slideLayout" Target="../slideLayouts/slideLayout40.xml"/><Relationship Id="rId21" Type="http://schemas.openxmlformats.org/officeDocument/2006/relationships/slideLayout" Target="../slideLayouts/slideLayout58.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5" Type="http://schemas.openxmlformats.org/officeDocument/2006/relationships/slideLayout" Target="../slideLayouts/slideLayout62.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20" Type="http://schemas.openxmlformats.org/officeDocument/2006/relationships/slideLayout" Target="../slideLayouts/slideLayout57.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24" Type="http://schemas.openxmlformats.org/officeDocument/2006/relationships/slideLayout" Target="../slideLayouts/slideLayout61.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23" Type="http://schemas.openxmlformats.org/officeDocument/2006/relationships/slideLayout" Target="../slideLayouts/slideLayout60.xml"/><Relationship Id="rId10" Type="http://schemas.openxmlformats.org/officeDocument/2006/relationships/slideLayout" Target="../slideLayouts/slideLayout47.xml"/><Relationship Id="rId19" Type="http://schemas.openxmlformats.org/officeDocument/2006/relationships/slideLayout" Target="../slideLayouts/slideLayout56.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 Id="rId22" Type="http://schemas.openxmlformats.org/officeDocument/2006/relationships/slideLayout" Target="../slideLayouts/slideLayout59.xml"/><Relationship Id="rId27"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GB"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GB" smtClean="0"/>
              <a:t>03/10/2023</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GB" smtClean="0"/>
              <a:t>‹#›</a:t>
            </a:fld>
            <a:endParaRPr lang="en-GB"/>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a:gsLst>
            <a:gs pos="0">
              <a:schemeClr val="lt1"/>
            </a:gs>
            <a:gs pos="100000">
              <a:srgbClr val="BFBFBF"/>
            </a:gs>
          </a:gsLst>
          <a:lin ang="2700000" scaled="0"/>
        </a:gradFill>
        <a:effectLst/>
      </p:bgPr>
    </p:bg>
    <p:spTree>
      <p:nvGrpSpPr>
        <p:cNvPr id="1" name="Shape 9"/>
        <p:cNvGrpSpPr/>
        <p:nvPr/>
      </p:nvGrpSpPr>
      <p:grpSpPr>
        <a:xfrm>
          <a:off x="0" y="0"/>
          <a:ext cx="0" cy="0"/>
          <a:chOff x="0" y="0"/>
          <a:chExt cx="0" cy="0"/>
        </a:xfrm>
      </p:grpSpPr>
      <p:sp>
        <p:nvSpPr>
          <p:cNvPr id="10" name="Google Shape;10;p7"/>
          <p:cNvSpPr txBox="1">
            <a:spLocks noGrp="1"/>
          </p:cNvSpPr>
          <p:nvPr>
            <p:ph type="title"/>
          </p:nvPr>
        </p:nvSpPr>
        <p:spPr>
          <a:xfrm>
            <a:off x="334963" y="333375"/>
            <a:ext cx="11522075" cy="93503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accent1"/>
              </a:buClr>
              <a:buSzPts val="3200"/>
              <a:buFont typeface="Calibri"/>
              <a:buNone/>
              <a:defRPr sz="3200" b="0" i="0" u="none" strike="noStrike" cap="none">
                <a:solidFill>
                  <a:schemeClr val="accen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7"/>
          <p:cNvSpPr txBox="1">
            <a:spLocks noGrp="1"/>
          </p:cNvSpPr>
          <p:nvPr>
            <p:ph type="body" idx="1"/>
          </p:nvPr>
        </p:nvSpPr>
        <p:spPr>
          <a:xfrm>
            <a:off x="334963" y="1341438"/>
            <a:ext cx="11522075" cy="51117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300"/>
              </a:spcBef>
              <a:spcAft>
                <a:spcPts val="0"/>
              </a:spcAft>
              <a:buClr>
                <a:schemeClr val="accent1"/>
              </a:buClr>
              <a:buSzPts val="1800"/>
              <a:buFont typeface="Arial"/>
              <a:buNone/>
              <a:defRPr sz="1800" b="0" i="0" u="none" strike="noStrike" cap="none">
                <a:solidFill>
                  <a:schemeClr val="accent1"/>
                </a:solidFill>
                <a:latin typeface="Calibri"/>
                <a:ea typeface="Calibri"/>
                <a:cs typeface="Calibri"/>
                <a:sym typeface="Calibri"/>
              </a:defRPr>
            </a:lvl1pPr>
            <a:lvl2pPr marL="914400" marR="0" lvl="1" indent="-342900" algn="l" rtl="0">
              <a:lnSpc>
                <a:spcPct val="100000"/>
              </a:lnSpc>
              <a:spcBef>
                <a:spcPts val="600"/>
              </a:spcBef>
              <a:spcAft>
                <a:spcPts val="0"/>
              </a:spcAft>
              <a:buClr>
                <a:schemeClr val="accent1"/>
              </a:buClr>
              <a:buSzPts val="1800"/>
              <a:buFont typeface="Arial"/>
              <a:buChar char="•"/>
              <a:defRPr sz="1800" b="0" i="0" u="none" strike="noStrike" cap="none">
                <a:solidFill>
                  <a:schemeClr val="accent1"/>
                </a:solidFill>
                <a:latin typeface="Calibri"/>
                <a:ea typeface="Calibri"/>
                <a:cs typeface="Calibri"/>
                <a:sym typeface="Calibri"/>
              </a:defRPr>
            </a:lvl2pPr>
            <a:lvl3pPr marL="1371600" marR="0" lvl="2" indent="-342900" algn="l" rtl="0">
              <a:lnSpc>
                <a:spcPct val="100000"/>
              </a:lnSpc>
              <a:spcBef>
                <a:spcPts val="600"/>
              </a:spcBef>
              <a:spcAft>
                <a:spcPts val="0"/>
              </a:spcAft>
              <a:buClr>
                <a:schemeClr val="accent1"/>
              </a:buClr>
              <a:buSzPts val="1800"/>
              <a:buFont typeface="Arial"/>
              <a:buChar char="-"/>
              <a:defRPr sz="1800" b="0" i="0" u="none" strike="noStrike" cap="none">
                <a:solidFill>
                  <a:schemeClr val="accent1"/>
                </a:solidFill>
                <a:latin typeface="Calibri"/>
                <a:ea typeface="Calibri"/>
                <a:cs typeface="Calibri"/>
                <a:sym typeface="Calibri"/>
              </a:defRPr>
            </a:lvl3pPr>
            <a:lvl4pPr marL="1828800" marR="0" lvl="3" indent="-330200" algn="l" rtl="0">
              <a:lnSpc>
                <a:spcPct val="100000"/>
              </a:lnSpc>
              <a:spcBef>
                <a:spcPts val="600"/>
              </a:spcBef>
              <a:spcAft>
                <a:spcPts val="0"/>
              </a:spcAft>
              <a:buClr>
                <a:schemeClr val="accent1"/>
              </a:buClr>
              <a:buSzPts val="1600"/>
              <a:buFont typeface="Arial"/>
              <a:buChar char="•"/>
              <a:defRPr sz="1600" b="0" i="0" u="none" strike="noStrike" cap="none">
                <a:solidFill>
                  <a:schemeClr val="accent1"/>
                </a:solidFill>
                <a:latin typeface="Calibri"/>
                <a:ea typeface="Calibri"/>
                <a:cs typeface="Calibri"/>
                <a:sym typeface="Calibri"/>
              </a:defRPr>
            </a:lvl4pPr>
            <a:lvl5pPr marL="2286000" marR="0" lvl="4" indent="-330200" algn="l" rtl="0">
              <a:lnSpc>
                <a:spcPct val="100000"/>
              </a:lnSpc>
              <a:spcBef>
                <a:spcPts val="600"/>
              </a:spcBef>
              <a:spcAft>
                <a:spcPts val="0"/>
              </a:spcAft>
              <a:buClr>
                <a:schemeClr val="accent1"/>
              </a:buClr>
              <a:buSzPts val="1600"/>
              <a:buFont typeface="Arial"/>
              <a:buChar char="-"/>
              <a:defRPr sz="1600" b="0" i="0" u="none" strike="noStrike" cap="none">
                <a:solidFill>
                  <a:schemeClr val="accent1"/>
                </a:solidFill>
                <a:latin typeface="Calibri"/>
                <a:ea typeface="Calibri"/>
                <a:cs typeface="Calibri"/>
                <a:sym typeface="Calibri"/>
              </a:defRPr>
            </a:lvl5pPr>
            <a:lvl6pPr marL="2743200" marR="0" lvl="5" indent="-228600" algn="l" rtl="0">
              <a:lnSpc>
                <a:spcPct val="100000"/>
              </a:lnSpc>
              <a:spcBef>
                <a:spcPts val="600"/>
              </a:spcBef>
              <a:spcAft>
                <a:spcPts val="0"/>
              </a:spcAft>
              <a:buClr>
                <a:schemeClr val="accent1"/>
              </a:buClr>
              <a:buSzPts val="1400"/>
              <a:buFont typeface="Arial"/>
              <a:buNone/>
              <a:defRPr sz="1400" b="0" i="0" u="none" strike="noStrike" cap="none">
                <a:solidFill>
                  <a:schemeClr val="accent1"/>
                </a:solidFill>
                <a:latin typeface="Calibri"/>
                <a:ea typeface="Calibri"/>
                <a:cs typeface="Calibri"/>
                <a:sym typeface="Calibri"/>
              </a:defRPr>
            </a:lvl6pPr>
            <a:lvl7pPr marL="3200400" marR="0" lvl="6" indent="-342900" algn="l" rtl="0">
              <a:lnSpc>
                <a:spcPct val="90000"/>
              </a:lnSpc>
              <a:spcBef>
                <a:spcPts val="6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12" name="Google Shape;12;p7"/>
          <p:cNvSpPr txBox="1">
            <a:spLocks noGrp="1"/>
          </p:cNvSpPr>
          <p:nvPr>
            <p:ph type="sldNum" idx="12"/>
          </p:nvPr>
        </p:nvSpPr>
        <p:spPr>
          <a:xfrm>
            <a:off x="5835801" y="6565605"/>
            <a:ext cx="520398" cy="280109"/>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000" b="0" i="0" u="none" strike="noStrike" cap="none">
                <a:solidFill>
                  <a:schemeClr val="accent1"/>
                </a:solidFill>
                <a:latin typeface="Calibri"/>
                <a:ea typeface="Calibri"/>
                <a:cs typeface="Calibri"/>
                <a:sym typeface="Calibri"/>
              </a:defRPr>
            </a:lvl1pPr>
            <a:lvl2pPr marL="0" marR="0" lvl="1" indent="0" algn="ctr" rtl="0">
              <a:spcBef>
                <a:spcPts val="0"/>
              </a:spcBef>
              <a:buNone/>
              <a:defRPr sz="1000" b="0" i="0" u="none" strike="noStrike" cap="none">
                <a:solidFill>
                  <a:schemeClr val="accent1"/>
                </a:solidFill>
                <a:latin typeface="Calibri"/>
                <a:ea typeface="Calibri"/>
                <a:cs typeface="Calibri"/>
                <a:sym typeface="Calibri"/>
              </a:defRPr>
            </a:lvl2pPr>
            <a:lvl3pPr marL="0" marR="0" lvl="2" indent="0" algn="ctr" rtl="0">
              <a:spcBef>
                <a:spcPts val="0"/>
              </a:spcBef>
              <a:buNone/>
              <a:defRPr sz="1000" b="0" i="0" u="none" strike="noStrike" cap="none">
                <a:solidFill>
                  <a:schemeClr val="accent1"/>
                </a:solidFill>
                <a:latin typeface="Calibri"/>
                <a:ea typeface="Calibri"/>
                <a:cs typeface="Calibri"/>
                <a:sym typeface="Calibri"/>
              </a:defRPr>
            </a:lvl3pPr>
            <a:lvl4pPr marL="0" marR="0" lvl="3" indent="0" algn="ctr" rtl="0">
              <a:spcBef>
                <a:spcPts val="0"/>
              </a:spcBef>
              <a:buNone/>
              <a:defRPr sz="1000" b="0" i="0" u="none" strike="noStrike" cap="none">
                <a:solidFill>
                  <a:schemeClr val="accent1"/>
                </a:solidFill>
                <a:latin typeface="Calibri"/>
                <a:ea typeface="Calibri"/>
                <a:cs typeface="Calibri"/>
                <a:sym typeface="Calibri"/>
              </a:defRPr>
            </a:lvl4pPr>
            <a:lvl5pPr marL="0" marR="0" lvl="4" indent="0" algn="ctr" rtl="0">
              <a:spcBef>
                <a:spcPts val="0"/>
              </a:spcBef>
              <a:buNone/>
              <a:defRPr sz="1000" b="0" i="0" u="none" strike="noStrike" cap="none">
                <a:solidFill>
                  <a:schemeClr val="accent1"/>
                </a:solidFill>
                <a:latin typeface="Calibri"/>
                <a:ea typeface="Calibri"/>
                <a:cs typeface="Calibri"/>
                <a:sym typeface="Calibri"/>
              </a:defRPr>
            </a:lvl5pPr>
            <a:lvl6pPr marL="0" marR="0" lvl="5" indent="0" algn="ctr" rtl="0">
              <a:spcBef>
                <a:spcPts val="0"/>
              </a:spcBef>
              <a:buNone/>
              <a:defRPr sz="1000" b="0" i="0" u="none" strike="noStrike" cap="none">
                <a:solidFill>
                  <a:schemeClr val="accent1"/>
                </a:solidFill>
                <a:latin typeface="Calibri"/>
                <a:ea typeface="Calibri"/>
                <a:cs typeface="Calibri"/>
                <a:sym typeface="Calibri"/>
              </a:defRPr>
            </a:lvl6pPr>
            <a:lvl7pPr marL="0" marR="0" lvl="6" indent="0" algn="ctr" rtl="0">
              <a:spcBef>
                <a:spcPts val="0"/>
              </a:spcBef>
              <a:buNone/>
              <a:defRPr sz="1000" b="0" i="0" u="none" strike="noStrike" cap="none">
                <a:solidFill>
                  <a:schemeClr val="accent1"/>
                </a:solidFill>
                <a:latin typeface="Calibri"/>
                <a:ea typeface="Calibri"/>
                <a:cs typeface="Calibri"/>
                <a:sym typeface="Calibri"/>
              </a:defRPr>
            </a:lvl7pPr>
            <a:lvl8pPr marL="0" marR="0" lvl="7" indent="0" algn="ctr" rtl="0">
              <a:spcBef>
                <a:spcPts val="0"/>
              </a:spcBef>
              <a:buNone/>
              <a:defRPr sz="1000" b="0" i="0" u="none" strike="noStrike" cap="none">
                <a:solidFill>
                  <a:schemeClr val="accent1"/>
                </a:solidFill>
                <a:latin typeface="Calibri"/>
                <a:ea typeface="Calibri"/>
                <a:cs typeface="Calibri"/>
                <a:sym typeface="Calibri"/>
              </a:defRPr>
            </a:lvl8pPr>
            <a:lvl9pPr marL="0" marR="0" lvl="8" indent="0" algn="ctr" rtl="0">
              <a:spcBef>
                <a:spcPts val="0"/>
              </a:spcBef>
              <a:buNone/>
              <a:defRPr sz="1000" b="0" i="0" u="none" strike="noStrike" cap="none">
                <a:solidFill>
                  <a:schemeClr val="accent1"/>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13" name="Google Shape;13;p7"/>
          <p:cNvSpPr txBox="1">
            <a:spLocks noGrp="1"/>
          </p:cNvSpPr>
          <p:nvPr>
            <p:ph type="ftr" idx="11"/>
          </p:nvPr>
        </p:nvSpPr>
        <p:spPr>
          <a:xfrm>
            <a:off x="334965" y="6565605"/>
            <a:ext cx="1652861" cy="280109"/>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chemeClr val="accen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14" name="Google Shape;14;p7"/>
          <p:cNvSpPr txBox="1">
            <a:spLocks noGrp="1"/>
          </p:cNvSpPr>
          <p:nvPr>
            <p:ph type="dt" idx="10"/>
          </p:nvPr>
        </p:nvSpPr>
        <p:spPr>
          <a:xfrm>
            <a:off x="10837033" y="6565605"/>
            <a:ext cx="1020003" cy="280109"/>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0" i="0" u="none" strike="noStrike" cap="none">
                <a:solidFill>
                  <a:schemeClr val="accen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704" r:id="rId4"/>
    <p:sldLayoutId id="2147483713"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87" r:id="rId14"/>
    <p:sldLayoutId id="2147483688" r:id="rId15"/>
    <p:sldLayoutId id="2147483689" r:id="rId16"/>
    <p:sldLayoutId id="2147483690" r:id="rId17"/>
    <p:sldLayoutId id="2147483691" r:id="rId18"/>
    <p:sldLayoutId id="2147483692" r:id="rId19"/>
    <p:sldLayoutId id="2147483693" r:id="rId20"/>
    <p:sldLayoutId id="2147483694" r:id="rId21"/>
    <p:sldLayoutId id="2147483695" r:id="rId22"/>
    <p:sldLayoutId id="2147483696" r:id="rId23"/>
    <p:sldLayoutId id="2147483697" r:id="rId24"/>
    <p:sldLayoutId id="2147483698" r:id="rId25"/>
    <p:sldLayoutId id="2147483699" r:id="rId2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3840">
          <p15:clr>
            <a:srgbClr val="F26B43"/>
          </p15:clr>
        </p15:guide>
        <p15:guide id="2" orient="horz" pos="4110">
          <p15:clr>
            <a:srgbClr val="F26B43"/>
          </p15:clr>
        </p15:guide>
        <p15:guide id="3" pos="7469">
          <p15:clr>
            <a:srgbClr val="F26B43"/>
          </p15:clr>
        </p15:guide>
        <p15:guide id="4" pos="211">
          <p15:clr>
            <a:srgbClr val="F26B43"/>
          </p15:clr>
        </p15:guide>
        <p15:guide id="5" pos="3727">
          <p15:clr>
            <a:srgbClr val="F26B43"/>
          </p15:clr>
        </p15:guide>
        <p15:guide id="6" orient="horz" pos="210">
          <p15:clr>
            <a:srgbClr val="F26B43"/>
          </p15:clr>
        </p15:guide>
        <p15:guide id="7" orient="horz" pos="4065">
          <p15:clr>
            <a:srgbClr val="F26B43"/>
          </p15:clr>
        </p15:guide>
        <p15:guide id="8" orient="horz" pos="845">
          <p15:clr>
            <a:srgbClr val="F26B43"/>
          </p15:clr>
        </p15:guide>
        <p15:guide id="9" orient="horz" pos="799">
          <p15:clr>
            <a:srgbClr val="F26B43"/>
          </p15:clr>
        </p15:guide>
        <p15:guide id="10" pos="3953">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tx1"/>
            </a:gs>
            <a:gs pos="100000">
              <a:srgbClr val="BFBFBF"/>
            </a:gs>
          </a:gsLst>
          <a:lin ang="2700000" scaled="0"/>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0F07BE3-9F3F-405D-B89B-E89670494CE5}"/>
              </a:ext>
            </a:extLst>
          </p:cNvPr>
          <p:cNvSpPr>
            <a:spLocks noGrp="1"/>
          </p:cNvSpPr>
          <p:nvPr>
            <p:ph type="title"/>
          </p:nvPr>
        </p:nvSpPr>
        <p:spPr>
          <a:xfrm>
            <a:off x="334963" y="333375"/>
            <a:ext cx="11522075" cy="935038"/>
          </a:xfrm>
          <a:prstGeom prst="rect">
            <a:avLst/>
          </a:prstGeom>
        </p:spPr>
        <p:txBody>
          <a:bodyPr vert="horz" lIns="91440" tIns="45720" rIns="91440" bIns="45720" rtlCol="0" anchor="t">
            <a:no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D4DE606-B3F0-4B83-8971-BE6369F68A37}"/>
              </a:ext>
            </a:extLst>
          </p:cNvPr>
          <p:cNvSpPr>
            <a:spLocks noGrp="1"/>
          </p:cNvSpPr>
          <p:nvPr>
            <p:ph type="body" idx="1"/>
          </p:nvPr>
        </p:nvSpPr>
        <p:spPr>
          <a:xfrm>
            <a:off x="334963" y="1341438"/>
            <a:ext cx="11522075" cy="5111750"/>
          </a:xfrm>
          <a:prstGeom prst="rect">
            <a:avLst/>
          </a:prstGeom>
        </p:spPr>
        <p:txBody>
          <a:bodyPr vert="horz" lIns="91440" tIns="45720" rIns="91440" bIns="45720" rtlCol="0">
            <a:noAutofit/>
          </a:bodyPr>
          <a:lstStyle/>
          <a:p>
            <a:pPr lvl="0"/>
            <a:r>
              <a:rPr lang="en-US"/>
              <a:t>Click to edit Master text styles</a:t>
            </a:r>
          </a:p>
          <a:p>
            <a:pPr lvl="1"/>
            <a:r>
              <a:rPr lang="en-US"/>
              <a:t>Bullet level 1</a:t>
            </a:r>
          </a:p>
          <a:p>
            <a:pPr lvl="2"/>
            <a:r>
              <a:rPr lang="en-US"/>
              <a:t>Bullet level 2</a:t>
            </a:r>
          </a:p>
          <a:p>
            <a:pPr lvl="3"/>
            <a:r>
              <a:rPr lang="en-US"/>
              <a:t>Bullet level 3</a:t>
            </a:r>
          </a:p>
          <a:p>
            <a:pPr lvl="4"/>
            <a:r>
              <a:rPr lang="en-US"/>
              <a:t>Bullet level 4</a:t>
            </a:r>
          </a:p>
        </p:txBody>
      </p:sp>
      <p:sp>
        <p:nvSpPr>
          <p:cNvPr id="17" name="Slide Number Placeholder 5">
            <a:extLst>
              <a:ext uri="{FF2B5EF4-FFF2-40B4-BE49-F238E27FC236}">
                <a16:creationId xmlns:a16="http://schemas.microsoft.com/office/drawing/2014/main" id="{6E720557-86C2-4214-8468-0BBA21AA1105}"/>
              </a:ext>
            </a:extLst>
          </p:cNvPr>
          <p:cNvSpPr>
            <a:spLocks noGrp="1"/>
          </p:cNvSpPr>
          <p:nvPr>
            <p:ph type="sldNum" sz="quarter" idx="4"/>
          </p:nvPr>
        </p:nvSpPr>
        <p:spPr>
          <a:xfrm>
            <a:off x="5835801" y="6565605"/>
            <a:ext cx="520398" cy="280109"/>
          </a:xfrm>
          <a:prstGeom prst="rect">
            <a:avLst/>
          </a:prstGeom>
          <a:noFill/>
        </p:spPr>
        <p:txBody>
          <a:bodyPr vert="horz" lIns="91440" tIns="45720" rIns="91440" bIns="45720" rtlCol="0" anchor="ctr"/>
          <a:lstStyle>
            <a:lvl1pPr algn="ctr">
              <a:defRPr sz="1000" i="0">
                <a:solidFill>
                  <a:schemeClr val="accent1"/>
                </a:solidFill>
                <a:latin typeface="+mn-lt"/>
                <a:cs typeface="Calibri" panose="020F0502020204030204" pitchFamily="34" charset="0"/>
              </a:defRPr>
            </a:lvl1pPr>
          </a:lstStyle>
          <a:p>
            <a:fld id="{7603F0A9-CEDA-46F8-BF46-AC277C287742}" type="slidenum">
              <a:rPr lang="en-IN" smtClean="0"/>
              <a:pPr/>
              <a:t>‹#›</a:t>
            </a:fld>
            <a:endParaRPr lang="en-IN"/>
          </a:p>
        </p:txBody>
      </p:sp>
      <p:sp>
        <p:nvSpPr>
          <p:cNvPr id="18" name="Footer Placeholder 4">
            <a:extLst>
              <a:ext uri="{FF2B5EF4-FFF2-40B4-BE49-F238E27FC236}">
                <a16:creationId xmlns:a16="http://schemas.microsoft.com/office/drawing/2014/main" id="{78E693F0-AC3C-4F66-B308-E941D10C7BF6}"/>
              </a:ext>
            </a:extLst>
          </p:cNvPr>
          <p:cNvSpPr>
            <a:spLocks noGrp="1"/>
          </p:cNvSpPr>
          <p:nvPr>
            <p:ph type="ftr" sz="quarter" idx="3"/>
          </p:nvPr>
        </p:nvSpPr>
        <p:spPr>
          <a:xfrm>
            <a:off x="334965" y="6565605"/>
            <a:ext cx="1652861" cy="280109"/>
          </a:xfrm>
          <a:prstGeom prst="rect">
            <a:avLst/>
          </a:prstGeom>
          <a:noFill/>
        </p:spPr>
        <p:txBody>
          <a:bodyPr anchor="ctr"/>
          <a:lstStyle>
            <a:lvl1pPr>
              <a:defRPr sz="1000" i="0">
                <a:solidFill>
                  <a:schemeClr val="accent1"/>
                </a:solidFill>
                <a:latin typeface="+mn-lt"/>
              </a:defRPr>
            </a:lvl1pPr>
          </a:lstStyle>
          <a:p>
            <a:r>
              <a:rPr lang="en-IN"/>
              <a:t>CONFIDENTIAL RESTRICTED</a:t>
            </a:r>
          </a:p>
        </p:txBody>
      </p:sp>
      <p:sp>
        <p:nvSpPr>
          <p:cNvPr id="19" name="Date Placeholder 3">
            <a:extLst>
              <a:ext uri="{FF2B5EF4-FFF2-40B4-BE49-F238E27FC236}">
                <a16:creationId xmlns:a16="http://schemas.microsoft.com/office/drawing/2014/main" id="{AA0BFC90-0DF4-4D01-8533-D5736BA34215}"/>
              </a:ext>
            </a:extLst>
          </p:cNvPr>
          <p:cNvSpPr>
            <a:spLocks noGrp="1"/>
          </p:cNvSpPr>
          <p:nvPr>
            <p:ph type="dt" sz="half" idx="2"/>
          </p:nvPr>
        </p:nvSpPr>
        <p:spPr>
          <a:xfrm>
            <a:off x="10837033" y="6565605"/>
            <a:ext cx="1020003" cy="280109"/>
          </a:xfrm>
          <a:prstGeom prst="rect">
            <a:avLst/>
          </a:prstGeom>
          <a:noFill/>
        </p:spPr>
        <p:txBody>
          <a:bodyPr anchor="ctr"/>
          <a:lstStyle>
            <a:lvl1pPr algn="r">
              <a:defRPr sz="1000" i="0">
                <a:solidFill>
                  <a:schemeClr val="accent1"/>
                </a:solidFill>
              </a:defRPr>
            </a:lvl1pPr>
          </a:lstStyle>
          <a:p>
            <a:r>
              <a:rPr lang="en-US"/>
              <a:t>www.techigai.io</a:t>
            </a:r>
            <a:endParaRPr lang="en-IN"/>
          </a:p>
        </p:txBody>
      </p:sp>
    </p:spTree>
    <p:extLst>
      <p:ext uri="{BB962C8B-B14F-4D97-AF65-F5344CB8AC3E}">
        <p14:creationId xmlns:p14="http://schemas.microsoft.com/office/powerpoint/2010/main" val="428844633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86" r:id="rId17"/>
    <p:sldLayoutId id="2147483677" r:id="rId18"/>
    <p:sldLayoutId id="2147483678" r:id="rId19"/>
    <p:sldLayoutId id="2147483679" r:id="rId20"/>
    <p:sldLayoutId id="2147483680" r:id="rId21"/>
    <p:sldLayoutId id="2147483681" r:id="rId22"/>
    <p:sldLayoutId id="2147483682" r:id="rId23"/>
    <p:sldLayoutId id="2147483683" r:id="rId24"/>
    <p:sldLayoutId id="2147483684" r:id="rId25"/>
    <p:sldLayoutId id="2147483685" r:id="rId26"/>
  </p:sldLayoutIdLst>
  <p:hf hdr="0"/>
  <p:txStyles>
    <p:titleStyle>
      <a:lvl1pPr algn="l" defTabSz="914400" rtl="0" eaLnBrk="1" latinLnBrk="0" hangingPunct="1">
        <a:lnSpc>
          <a:spcPct val="90000"/>
        </a:lnSpc>
        <a:spcBef>
          <a:spcPct val="0"/>
        </a:spcBef>
        <a:buNone/>
        <a:defRPr sz="3200" b="0" kern="1200">
          <a:solidFill>
            <a:schemeClr val="accent1"/>
          </a:solidFill>
          <a:latin typeface="+mj-lt"/>
          <a:ea typeface="+mj-ea"/>
          <a:cs typeface="+mj-cs"/>
        </a:defRPr>
      </a:lvl1pPr>
    </p:titleStyle>
    <p:bodyStyle>
      <a:lvl1pPr marL="0" indent="0" algn="l" defTabSz="914400" rtl="0" eaLnBrk="1" latinLnBrk="0" hangingPunct="1">
        <a:lnSpc>
          <a:spcPct val="100000"/>
        </a:lnSpc>
        <a:spcBef>
          <a:spcPts val="300"/>
        </a:spcBef>
        <a:spcAft>
          <a:spcPts val="600"/>
        </a:spcAft>
        <a:buFont typeface="Arial" panose="020B0604020202020204" pitchFamily="34" charset="0"/>
        <a:buNone/>
        <a:defRPr sz="1800" kern="1200">
          <a:solidFill>
            <a:schemeClr val="accent1"/>
          </a:solidFill>
          <a:latin typeface="Calibri" panose="020F0502020204030204" pitchFamily="34" charset="0"/>
          <a:ea typeface="+mn-ea"/>
          <a:cs typeface="Calibri" panose="020F0502020204030204" pitchFamily="34" charset="0"/>
        </a:defRPr>
      </a:lvl1pPr>
      <a:lvl2pPr marL="180000" indent="-180000" algn="l" defTabSz="914400" rtl="0" eaLnBrk="1" latinLnBrk="0" hangingPunct="1">
        <a:lnSpc>
          <a:spcPct val="100000"/>
        </a:lnSpc>
        <a:spcBef>
          <a:spcPts val="300"/>
        </a:spcBef>
        <a:spcAft>
          <a:spcPts val="600"/>
        </a:spcAft>
        <a:buFont typeface="Arial" panose="020B0604020202020204" pitchFamily="34" charset="0"/>
        <a:buChar char="•"/>
        <a:defRPr sz="1800" kern="1200">
          <a:solidFill>
            <a:schemeClr val="accent1"/>
          </a:solidFill>
          <a:latin typeface="Calibri" panose="020F0502020204030204" pitchFamily="34" charset="0"/>
          <a:ea typeface="+mn-ea"/>
          <a:cs typeface="Calibri" panose="020F0502020204030204" pitchFamily="34" charset="0"/>
        </a:defRPr>
      </a:lvl2pPr>
      <a:lvl3pPr marL="360000" indent="-180000" algn="l" defTabSz="914400" rtl="0" eaLnBrk="1" latinLnBrk="0" hangingPunct="1">
        <a:lnSpc>
          <a:spcPct val="100000"/>
        </a:lnSpc>
        <a:spcBef>
          <a:spcPts val="300"/>
        </a:spcBef>
        <a:spcAft>
          <a:spcPts val="600"/>
        </a:spcAft>
        <a:buFont typeface="Arial" panose="020B0604020202020204" pitchFamily="34" charset="0"/>
        <a:buChar char="-"/>
        <a:defRPr sz="1800" kern="1200">
          <a:solidFill>
            <a:schemeClr val="accent1"/>
          </a:solidFill>
          <a:latin typeface="Calibri" panose="020F0502020204030204" pitchFamily="34" charset="0"/>
          <a:ea typeface="+mn-ea"/>
          <a:cs typeface="Calibri" panose="020F0502020204030204" pitchFamily="34" charset="0"/>
        </a:defRPr>
      </a:lvl3pPr>
      <a:lvl4pPr marL="541338" indent="-180000" algn="l" defTabSz="914400" rtl="0" eaLnBrk="1" latinLnBrk="0" hangingPunct="1">
        <a:lnSpc>
          <a:spcPct val="100000"/>
        </a:lnSpc>
        <a:spcBef>
          <a:spcPts val="300"/>
        </a:spcBef>
        <a:spcAft>
          <a:spcPts val="600"/>
        </a:spcAft>
        <a:buFont typeface="Arial" panose="020B0604020202020204" pitchFamily="34" charset="0"/>
        <a:buChar char="•"/>
        <a:defRPr sz="1600" kern="1200">
          <a:solidFill>
            <a:schemeClr val="accent1"/>
          </a:solidFill>
          <a:latin typeface="Calibri" panose="020F0502020204030204" pitchFamily="34" charset="0"/>
          <a:ea typeface="+mn-ea"/>
          <a:cs typeface="Calibri" panose="020F0502020204030204" pitchFamily="34" charset="0"/>
        </a:defRPr>
      </a:lvl4pPr>
      <a:lvl5pPr marL="720000" indent="-180000" algn="l" defTabSz="914400" rtl="0" eaLnBrk="1" latinLnBrk="0" hangingPunct="1">
        <a:lnSpc>
          <a:spcPct val="100000"/>
        </a:lnSpc>
        <a:spcBef>
          <a:spcPts val="300"/>
        </a:spcBef>
        <a:spcAft>
          <a:spcPts val="600"/>
        </a:spcAft>
        <a:buFont typeface="Arial" panose="020B0604020202020204" pitchFamily="34" charset="0"/>
        <a:buChar char="-"/>
        <a:defRPr sz="1600" kern="1200">
          <a:solidFill>
            <a:schemeClr val="accent1"/>
          </a:solidFill>
          <a:latin typeface="Calibri" panose="020F0502020204030204" pitchFamily="34" charset="0"/>
          <a:ea typeface="+mn-ea"/>
          <a:cs typeface="Calibri" panose="020F0502020204030204" pitchFamily="34" charset="0"/>
        </a:defRPr>
      </a:lvl5pPr>
      <a:lvl6pPr marL="720000" indent="0" algn="l" defTabSz="914400" rtl="0" eaLnBrk="1" latinLnBrk="0" hangingPunct="1">
        <a:lnSpc>
          <a:spcPct val="100000"/>
        </a:lnSpc>
        <a:spcBef>
          <a:spcPts val="300"/>
        </a:spcBef>
        <a:spcAft>
          <a:spcPts val="600"/>
        </a:spcAft>
        <a:buFont typeface="Arial" panose="020B0604020202020204" pitchFamily="34" charset="0"/>
        <a:buNone/>
        <a:defRPr sz="1400" b="0" kern="1200">
          <a:solidFill>
            <a:schemeClr val="accent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p15:clr>
            <a:srgbClr val="F26B43"/>
          </p15:clr>
        </p15:guide>
        <p15:guide id="2" orient="horz" pos="4110">
          <p15:clr>
            <a:srgbClr val="F26B43"/>
          </p15:clr>
        </p15:guide>
        <p15:guide id="3" pos="7469">
          <p15:clr>
            <a:srgbClr val="F26B43"/>
          </p15:clr>
        </p15:guide>
        <p15:guide id="4" pos="211">
          <p15:clr>
            <a:srgbClr val="F26B43"/>
          </p15:clr>
        </p15:guide>
        <p15:guide id="5" pos="3727">
          <p15:clr>
            <a:srgbClr val="F26B43"/>
          </p15:clr>
        </p15:guide>
        <p15:guide id="6" orient="horz" pos="210">
          <p15:clr>
            <a:srgbClr val="F26B43"/>
          </p15:clr>
        </p15:guide>
        <p15:guide id="7" orient="horz" pos="4065">
          <p15:clr>
            <a:srgbClr val="F26B43"/>
          </p15:clr>
        </p15:guide>
        <p15:guide id="8" orient="horz" pos="845">
          <p15:clr>
            <a:srgbClr val="F26B43"/>
          </p15:clr>
        </p15:guide>
        <p15:guide id="9" orient="horz" pos="799">
          <p15:clr>
            <a:srgbClr val="F26B43"/>
          </p15:clr>
        </p15:guide>
        <p15:guide id="10" pos="3953">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3.xml"/><Relationship Id="rId6" Type="http://schemas.openxmlformats.org/officeDocument/2006/relationships/image" Target="../media/image27.png"/><Relationship Id="rId5" Type="http://schemas.openxmlformats.org/officeDocument/2006/relationships/image" Target="../media/image26.jpeg"/><Relationship Id="rId4" Type="http://schemas.openxmlformats.org/officeDocument/2006/relationships/image" Target="../media/image2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8" name="Google Shape;458;p1"/>
          <p:cNvSpPr txBox="1">
            <a:spLocks noGrp="1"/>
          </p:cNvSpPr>
          <p:nvPr>
            <p:ph type="subTitle" idx="1"/>
          </p:nvPr>
        </p:nvSpPr>
        <p:spPr>
          <a:xfrm>
            <a:off x="280535" y="2649271"/>
            <a:ext cx="4853527" cy="1562119"/>
          </a:xfrm>
          <a:prstGeom prst="rect">
            <a:avLst/>
          </a:prstGeom>
          <a:noFill/>
          <a:ln>
            <a:noFill/>
          </a:ln>
        </p:spPr>
        <p:txBody>
          <a:bodyPr spcFirstLastPara="1" wrap="square" lIns="91425" tIns="45700" rIns="91425" bIns="45700" anchor="t" anchorCtr="0">
            <a:noAutofit/>
          </a:bodyPr>
          <a:lstStyle/>
          <a:p>
            <a:pPr marL="0" indent="0"/>
            <a:r>
              <a:rPr lang="en-US" sz="3200" b="1" dirty="0">
                <a:solidFill>
                  <a:srgbClr val="7F7F7F"/>
                </a:solidFill>
              </a:rPr>
              <a:t>Streamlining  Certiﬁcation  Management: CertiTrack</a:t>
            </a:r>
          </a:p>
          <a:p>
            <a:pPr marL="0" indent="0"/>
            <a:endParaRPr lang="en-US" sz="3200" dirty="0">
              <a:solidFill>
                <a:srgbClr val="7F7F7F"/>
              </a:solidFill>
            </a:endParaRPr>
          </a:p>
          <a:p>
            <a:pPr marL="0" lvl="0" indent="0" algn="l" rtl="0">
              <a:lnSpc>
                <a:spcPct val="100000"/>
              </a:lnSpc>
              <a:spcBef>
                <a:spcPts val="600"/>
              </a:spcBef>
              <a:spcAft>
                <a:spcPts val="0"/>
              </a:spcAft>
              <a:buClr>
                <a:schemeClr val="accent1"/>
              </a:buClr>
              <a:buSzPts val="3600"/>
              <a:buNone/>
            </a:pPr>
            <a:endParaRPr dirty="0"/>
          </a:p>
        </p:txBody>
      </p:sp>
      <p:sp>
        <p:nvSpPr>
          <p:cNvPr id="2" name="AutoShape 2">
            <a:extLst>
              <a:ext uri="{FF2B5EF4-FFF2-40B4-BE49-F238E27FC236}">
                <a16:creationId xmlns:a16="http://schemas.microsoft.com/office/drawing/2014/main" id="{EEC75C6C-2D24-4DBA-8F87-A9D2C59FF327}"/>
              </a:ext>
            </a:extLst>
          </p:cNvPr>
          <p:cNvSpPr>
            <a:spLocks noChangeAspect="1" noChangeArrowheads="1"/>
          </p:cNvSpPr>
          <p:nvPr/>
        </p:nvSpPr>
        <p:spPr bwMode="auto">
          <a:xfrm>
            <a:off x="5943600" y="3295454"/>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4" name="Picture 3">
            <a:extLst>
              <a:ext uri="{FF2B5EF4-FFF2-40B4-BE49-F238E27FC236}">
                <a16:creationId xmlns:a16="http://schemas.microsoft.com/office/drawing/2014/main" id="{B473D909-94E9-41B1-B920-F5C9DE1151B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14120" y="6124495"/>
            <a:ext cx="1972006" cy="483101"/>
          </a:xfrm>
          <a:prstGeom prst="rect">
            <a:avLst/>
          </a:prstGeom>
        </p:spPr>
      </p:pic>
    </p:spTree>
    <p:extLst>
      <p:ext uri="{BB962C8B-B14F-4D97-AF65-F5344CB8AC3E}">
        <p14:creationId xmlns:p14="http://schemas.microsoft.com/office/powerpoint/2010/main" val="1852122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4" presetClass="entr" presetSubtype="1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randombar(horizontal)">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8"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5879B-84BB-44A4-A2A1-5555DFD0D082}"/>
              </a:ext>
            </a:extLst>
          </p:cNvPr>
          <p:cNvSpPr>
            <a:spLocks noGrp="1"/>
          </p:cNvSpPr>
          <p:nvPr>
            <p:ph type="title"/>
          </p:nvPr>
        </p:nvSpPr>
        <p:spPr/>
        <p:txBody>
          <a:bodyPr/>
          <a:lstStyle/>
          <a:p>
            <a:r>
              <a:rPr lang="en-US" dirty="0"/>
              <a:t>Contributions and Learnings </a:t>
            </a:r>
            <a:br>
              <a:rPr lang="en-US" dirty="0"/>
            </a:br>
            <a:endParaRPr lang="en-IN" dirty="0"/>
          </a:p>
        </p:txBody>
      </p:sp>
      <p:sp>
        <p:nvSpPr>
          <p:cNvPr id="3" name="Slide Number Placeholder 2">
            <a:extLst>
              <a:ext uri="{FF2B5EF4-FFF2-40B4-BE49-F238E27FC236}">
                <a16:creationId xmlns:a16="http://schemas.microsoft.com/office/drawing/2014/main" id="{71D6888F-C5C8-44B2-A189-0FEB7C0E1781}"/>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10</a:t>
            </a:fld>
            <a:endParaRPr lang="en-US"/>
          </a:p>
        </p:txBody>
      </p:sp>
      <p:sp>
        <p:nvSpPr>
          <p:cNvPr id="4" name="TextBox 3">
            <a:extLst>
              <a:ext uri="{FF2B5EF4-FFF2-40B4-BE49-F238E27FC236}">
                <a16:creationId xmlns:a16="http://schemas.microsoft.com/office/drawing/2014/main" id="{1078278D-6C64-4E4E-846E-734534BDF496}"/>
              </a:ext>
            </a:extLst>
          </p:cNvPr>
          <p:cNvSpPr txBox="1"/>
          <p:nvPr/>
        </p:nvSpPr>
        <p:spPr>
          <a:xfrm>
            <a:off x="671118" y="1325459"/>
            <a:ext cx="10704354" cy="4493538"/>
          </a:xfrm>
          <a:prstGeom prst="rect">
            <a:avLst/>
          </a:prstGeom>
          <a:noFill/>
        </p:spPr>
        <p:txBody>
          <a:bodyPr wrap="square" rtlCol="0">
            <a:spAutoFit/>
          </a:bodyPr>
          <a:lstStyle/>
          <a:p>
            <a:r>
              <a:rPr lang="en-US" b="1" dirty="0"/>
              <a:t>Contributions:</a:t>
            </a:r>
            <a:endParaRPr lang="en-US" dirty="0"/>
          </a:p>
          <a:p>
            <a:pPr marL="742950" lvl="1" indent="-285750">
              <a:buFont typeface="Wingdings" panose="05000000000000000000" pitchFamily="2" charset="2"/>
              <a:buChar char="Ø"/>
            </a:pPr>
            <a:r>
              <a:rPr lang="en-US" dirty="0"/>
              <a:t>Data Collection</a:t>
            </a:r>
          </a:p>
          <a:p>
            <a:pPr marL="742950" lvl="1" indent="-285750">
              <a:buFont typeface="Wingdings" panose="05000000000000000000" pitchFamily="2" charset="2"/>
              <a:buChar char="Ø"/>
            </a:pPr>
            <a:r>
              <a:rPr lang="en-US" dirty="0"/>
              <a:t>Architecture Design</a:t>
            </a:r>
          </a:p>
          <a:p>
            <a:pPr marL="742950" lvl="1" indent="-285750">
              <a:buFont typeface="Wingdings" panose="05000000000000000000" pitchFamily="2" charset="2"/>
              <a:buChar char="Ø"/>
            </a:pPr>
            <a:r>
              <a:rPr lang="en-US" dirty="0"/>
              <a:t>Backend Development (Stored Procedures)</a:t>
            </a:r>
          </a:p>
          <a:p>
            <a:pPr marL="742950" lvl="1" indent="-285750">
              <a:buFont typeface="Wingdings" panose="05000000000000000000" pitchFamily="2" charset="2"/>
              <a:buChar char="Ø"/>
            </a:pPr>
            <a:r>
              <a:rPr lang="en-US" dirty="0"/>
              <a:t>Frontend Development (React)</a:t>
            </a:r>
          </a:p>
          <a:p>
            <a:endParaRPr lang="en-US" b="1" dirty="0"/>
          </a:p>
          <a:p>
            <a:endParaRPr lang="en-US" b="1" dirty="0"/>
          </a:p>
          <a:p>
            <a:r>
              <a:rPr lang="en-US" b="1" dirty="0"/>
              <a:t>Key Learnings:</a:t>
            </a:r>
            <a:endParaRPr lang="en-US" dirty="0"/>
          </a:p>
          <a:p>
            <a:pPr marL="742950" lvl="1" indent="-285750">
              <a:buFont typeface="Wingdings" panose="05000000000000000000" pitchFamily="2" charset="2"/>
              <a:buChar char="Ø"/>
            </a:pPr>
            <a:r>
              <a:rPr lang="en-US" dirty="0"/>
              <a:t>React</a:t>
            </a:r>
          </a:p>
          <a:p>
            <a:pPr marL="742950" lvl="1" indent="-285750">
              <a:buFont typeface="Wingdings" panose="05000000000000000000" pitchFamily="2" charset="2"/>
              <a:buChar char="Ø"/>
            </a:pPr>
            <a:r>
              <a:rPr lang="en-US" dirty="0"/>
              <a:t>GIT Version Control</a:t>
            </a:r>
          </a:p>
          <a:p>
            <a:pPr marL="742950" lvl="1" indent="-285750">
              <a:buFont typeface="Wingdings" panose="05000000000000000000" pitchFamily="2" charset="2"/>
              <a:buChar char="Ø"/>
            </a:pPr>
            <a:r>
              <a:rPr lang="en-US" dirty="0" err="1"/>
              <a:t>FastAPI</a:t>
            </a:r>
            <a:endParaRPr lang="en-US" dirty="0"/>
          </a:p>
          <a:p>
            <a:pPr marL="742950" lvl="1" indent="-285750">
              <a:buFont typeface="Wingdings" panose="05000000000000000000" pitchFamily="2" charset="2"/>
              <a:buChar char="Ø"/>
            </a:pPr>
            <a:r>
              <a:rPr lang="en-US" dirty="0"/>
              <a:t>Effective Collaboration</a:t>
            </a:r>
          </a:p>
          <a:p>
            <a:pPr marL="742950" lvl="1" indent="-285750">
              <a:buFont typeface="Wingdings" panose="05000000000000000000" pitchFamily="2" charset="2"/>
              <a:buChar char="Ø"/>
            </a:pPr>
            <a:r>
              <a:rPr lang="en-US" dirty="0"/>
              <a:t>Problem Solving</a:t>
            </a:r>
          </a:p>
          <a:p>
            <a:pPr marL="742950" lvl="1" indent="-285750">
              <a:buFont typeface="Wingdings" panose="05000000000000000000" pitchFamily="2" charset="2"/>
              <a:buChar char="Ø"/>
            </a:pPr>
            <a:r>
              <a:rPr lang="en-US" dirty="0"/>
              <a:t>Agile Development</a:t>
            </a:r>
          </a:p>
          <a:p>
            <a:pPr marL="742950" lvl="1" indent="-285750">
              <a:buFont typeface="Wingdings" panose="05000000000000000000" pitchFamily="2" charset="2"/>
              <a:buChar char="Ø"/>
            </a:pPr>
            <a:r>
              <a:rPr lang="en-US" dirty="0"/>
              <a:t>Cross-Functional Skills</a:t>
            </a:r>
          </a:p>
          <a:p>
            <a:pPr lvl="2"/>
            <a:endParaRPr lang="en-US" sz="1600" dirty="0"/>
          </a:p>
        </p:txBody>
      </p:sp>
    </p:spTree>
    <p:extLst>
      <p:ext uri="{BB962C8B-B14F-4D97-AF65-F5344CB8AC3E}">
        <p14:creationId xmlns:p14="http://schemas.microsoft.com/office/powerpoint/2010/main" val="2969081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fade">
                                      <p:cBhvr>
                                        <p:cTn id="19" dur="500"/>
                                        <p:tgtEl>
                                          <p:spTgt spid="4">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4">
                                            <p:txEl>
                                              <p:pRg st="7" end="7"/>
                                            </p:txEl>
                                          </p:spTgt>
                                        </p:tgtEl>
                                        <p:attrNameLst>
                                          <p:attrName>style.visibility</p:attrName>
                                        </p:attrNameLst>
                                      </p:cBhvr>
                                      <p:to>
                                        <p:strVal val="visible"/>
                                      </p:to>
                                    </p:set>
                                    <p:animEffect transition="in" filter="fade">
                                      <p:cBhvr>
                                        <p:cTn id="24" dur="500"/>
                                        <p:tgtEl>
                                          <p:spTgt spid="4">
                                            <p:txEl>
                                              <p:pRg st="7" end="7"/>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4">
                                            <p:txEl>
                                              <p:pRg st="8" end="8"/>
                                            </p:txEl>
                                          </p:spTgt>
                                        </p:tgtEl>
                                        <p:attrNameLst>
                                          <p:attrName>style.visibility</p:attrName>
                                        </p:attrNameLst>
                                      </p:cBhvr>
                                      <p:to>
                                        <p:strVal val="visible"/>
                                      </p:to>
                                    </p:set>
                                    <p:animEffect transition="in" filter="fade">
                                      <p:cBhvr>
                                        <p:cTn id="27" dur="500"/>
                                        <p:tgtEl>
                                          <p:spTgt spid="4">
                                            <p:txEl>
                                              <p:pRg st="8" end="8"/>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4">
                                            <p:txEl>
                                              <p:pRg st="9" end="9"/>
                                            </p:txEl>
                                          </p:spTgt>
                                        </p:tgtEl>
                                        <p:attrNameLst>
                                          <p:attrName>style.visibility</p:attrName>
                                        </p:attrNameLst>
                                      </p:cBhvr>
                                      <p:to>
                                        <p:strVal val="visible"/>
                                      </p:to>
                                    </p:set>
                                    <p:animEffect transition="in" filter="fade">
                                      <p:cBhvr>
                                        <p:cTn id="30" dur="500"/>
                                        <p:tgtEl>
                                          <p:spTgt spid="4">
                                            <p:txEl>
                                              <p:pRg st="9" end="9"/>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4">
                                            <p:txEl>
                                              <p:pRg st="10" end="10"/>
                                            </p:txEl>
                                          </p:spTgt>
                                        </p:tgtEl>
                                        <p:attrNameLst>
                                          <p:attrName>style.visibility</p:attrName>
                                        </p:attrNameLst>
                                      </p:cBhvr>
                                      <p:to>
                                        <p:strVal val="visible"/>
                                      </p:to>
                                    </p:set>
                                    <p:animEffect transition="in" filter="fade">
                                      <p:cBhvr>
                                        <p:cTn id="33" dur="500"/>
                                        <p:tgtEl>
                                          <p:spTgt spid="4">
                                            <p:txEl>
                                              <p:pRg st="10" end="10"/>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4">
                                            <p:txEl>
                                              <p:pRg st="11" end="11"/>
                                            </p:txEl>
                                          </p:spTgt>
                                        </p:tgtEl>
                                        <p:attrNameLst>
                                          <p:attrName>style.visibility</p:attrName>
                                        </p:attrNameLst>
                                      </p:cBhvr>
                                      <p:to>
                                        <p:strVal val="visible"/>
                                      </p:to>
                                    </p:set>
                                    <p:animEffect transition="in" filter="fade">
                                      <p:cBhvr>
                                        <p:cTn id="36" dur="500"/>
                                        <p:tgtEl>
                                          <p:spTgt spid="4">
                                            <p:txEl>
                                              <p:pRg st="11" end="11"/>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4">
                                            <p:txEl>
                                              <p:pRg st="12" end="12"/>
                                            </p:txEl>
                                          </p:spTgt>
                                        </p:tgtEl>
                                        <p:attrNameLst>
                                          <p:attrName>style.visibility</p:attrName>
                                        </p:attrNameLst>
                                      </p:cBhvr>
                                      <p:to>
                                        <p:strVal val="visible"/>
                                      </p:to>
                                    </p:set>
                                    <p:animEffect transition="in" filter="fade">
                                      <p:cBhvr>
                                        <p:cTn id="39" dur="500"/>
                                        <p:tgtEl>
                                          <p:spTgt spid="4">
                                            <p:txEl>
                                              <p:pRg st="12" end="12"/>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4">
                                            <p:txEl>
                                              <p:pRg st="13" end="13"/>
                                            </p:txEl>
                                          </p:spTgt>
                                        </p:tgtEl>
                                        <p:attrNameLst>
                                          <p:attrName>style.visibility</p:attrName>
                                        </p:attrNameLst>
                                      </p:cBhvr>
                                      <p:to>
                                        <p:strVal val="visible"/>
                                      </p:to>
                                    </p:set>
                                    <p:animEffect transition="in" filter="fade">
                                      <p:cBhvr>
                                        <p:cTn id="42" dur="500"/>
                                        <p:tgtEl>
                                          <p:spTgt spid="4">
                                            <p:txEl>
                                              <p:pRg st="13" end="13"/>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4">
                                            <p:txEl>
                                              <p:pRg st="14" end="14"/>
                                            </p:txEl>
                                          </p:spTgt>
                                        </p:tgtEl>
                                        <p:attrNameLst>
                                          <p:attrName>style.visibility</p:attrName>
                                        </p:attrNameLst>
                                      </p:cBhvr>
                                      <p:to>
                                        <p:strVal val="visible"/>
                                      </p:to>
                                    </p:set>
                                    <p:animEffect transition="in" filter="fade">
                                      <p:cBhvr>
                                        <p:cTn id="45" dur="500"/>
                                        <p:tgtEl>
                                          <p:spTgt spid="4">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5BA8D-525E-4945-B228-DCFD598CBE10}"/>
              </a:ext>
            </a:extLst>
          </p:cNvPr>
          <p:cNvSpPr>
            <a:spLocks noGrp="1"/>
          </p:cNvSpPr>
          <p:nvPr>
            <p:ph type="title"/>
          </p:nvPr>
        </p:nvSpPr>
        <p:spPr/>
        <p:txBody>
          <a:bodyPr/>
          <a:lstStyle/>
          <a:p>
            <a:r>
              <a:rPr lang="en-US" dirty="0"/>
              <a:t>App Demo &amp; Conclusion</a:t>
            </a:r>
            <a:br>
              <a:rPr lang="en-GB" dirty="0">
                <a:solidFill>
                  <a:srgbClr val="242424"/>
                </a:solidFill>
              </a:rPr>
            </a:br>
            <a:endParaRPr lang="en-IN" dirty="0"/>
          </a:p>
        </p:txBody>
      </p:sp>
      <p:sp>
        <p:nvSpPr>
          <p:cNvPr id="3" name="Slide Number Placeholder 2">
            <a:extLst>
              <a:ext uri="{FF2B5EF4-FFF2-40B4-BE49-F238E27FC236}">
                <a16:creationId xmlns:a16="http://schemas.microsoft.com/office/drawing/2014/main" id="{54F053A6-B3E3-451A-A586-2DDF9ADD2407}"/>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11</a:t>
            </a:fld>
            <a:endParaRPr lang="en-US"/>
          </a:p>
        </p:txBody>
      </p:sp>
      <p:sp>
        <p:nvSpPr>
          <p:cNvPr id="4" name="TextBox 3">
            <a:extLst>
              <a:ext uri="{FF2B5EF4-FFF2-40B4-BE49-F238E27FC236}">
                <a16:creationId xmlns:a16="http://schemas.microsoft.com/office/drawing/2014/main" id="{EBE6C424-078F-4724-8304-3D1533526482}"/>
              </a:ext>
            </a:extLst>
          </p:cNvPr>
          <p:cNvSpPr txBox="1"/>
          <p:nvPr/>
        </p:nvSpPr>
        <p:spPr>
          <a:xfrm>
            <a:off x="334963" y="1484851"/>
            <a:ext cx="11522075" cy="2862322"/>
          </a:xfrm>
          <a:prstGeom prst="rect">
            <a:avLst/>
          </a:prstGeom>
          <a:noFill/>
        </p:spPr>
        <p:txBody>
          <a:bodyPr wrap="square" rtlCol="0">
            <a:spAutoFit/>
          </a:bodyPr>
          <a:lstStyle/>
          <a:p>
            <a:r>
              <a:rPr lang="en-US" dirty="0"/>
              <a:t>In conclusion, the CertiTrack project is poised to revolutionize how our organization approaches certification management and employee development. By offering a user-friendly web application that tracks certifications, encourages mentorship, and provides valuable resources, we are setting the stage for a more efficient and collaborative environment.</a:t>
            </a:r>
            <a:endParaRPr lang="en-IN" dirty="0"/>
          </a:p>
          <a:p>
            <a:r>
              <a:rPr lang="en-US" dirty="0"/>
              <a:t> </a:t>
            </a:r>
            <a:endParaRPr lang="en-IN" dirty="0"/>
          </a:p>
          <a:p>
            <a:r>
              <a:rPr lang="en-US" dirty="0"/>
              <a:t>CertiTrack isn't just a tool; it actively encourages positive change. It empowers our internal employees, managers, and the organization as a whole by promoting a culture of knowledge-sharing and growth. As we move forward on this journey, we eagerly anticipate the substantial impact it will have on our employees' career paths and the overall success of our organization. With CertiTrack, we're not merely managing certifications; we're nurturing a thriving learning environment.</a:t>
            </a:r>
            <a:endParaRPr lang="en-IN" dirty="0"/>
          </a:p>
        </p:txBody>
      </p:sp>
    </p:spTree>
    <p:extLst>
      <p:ext uri="{BB962C8B-B14F-4D97-AF65-F5344CB8AC3E}">
        <p14:creationId xmlns:p14="http://schemas.microsoft.com/office/powerpoint/2010/main" val="3045139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1000"/>
                                        <p:tgtEl>
                                          <p:spTgt spid="4">
                                            <p:txEl>
                                              <p:pRg st="1" end="1"/>
                                            </p:txEl>
                                          </p:spTgt>
                                        </p:tgtEl>
                                      </p:cBhvr>
                                    </p:animEffect>
                                    <p:anim calcmode="lin" valueType="num">
                                      <p:cBhvr>
                                        <p:cTn id="13"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4">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1000"/>
                                        <p:tgtEl>
                                          <p:spTgt spid="4">
                                            <p:txEl>
                                              <p:pRg st="2" end="2"/>
                                            </p:txEl>
                                          </p:spTgt>
                                        </p:tgtEl>
                                      </p:cBhvr>
                                    </p:animEffect>
                                    <p:anim calcmode="lin" valueType="num">
                                      <p:cBhvr>
                                        <p:cTn id="18"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AAB76-C287-4BED-B703-311391F97F17}"/>
              </a:ext>
            </a:extLst>
          </p:cNvPr>
          <p:cNvSpPr>
            <a:spLocks noGrp="1"/>
          </p:cNvSpPr>
          <p:nvPr>
            <p:ph type="ctrTitle"/>
          </p:nvPr>
        </p:nvSpPr>
        <p:spPr/>
        <p:txBody>
          <a:bodyPr/>
          <a:lstStyle/>
          <a:p>
            <a:r>
              <a:rPr lang="en-US"/>
              <a:t>Thank You</a:t>
            </a:r>
            <a:endParaRPr lang="en-IN"/>
          </a:p>
        </p:txBody>
      </p:sp>
    </p:spTree>
    <p:extLst>
      <p:ext uri="{BB962C8B-B14F-4D97-AF65-F5344CB8AC3E}">
        <p14:creationId xmlns:p14="http://schemas.microsoft.com/office/powerpoint/2010/main" val="12688109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2"/>
          <p:cNvSpPr txBox="1">
            <a:spLocks noGrp="1"/>
          </p:cNvSpPr>
          <p:nvPr>
            <p:ph type="title"/>
          </p:nvPr>
        </p:nvSpPr>
        <p:spPr>
          <a:xfrm>
            <a:off x="334963" y="333375"/>
            <a:ext cx="11522075" cy="48834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accent1"/>
              </a:buClr>
              <a:buSzPts val="3200"/>
              <a:buFont typeface="Calibri"/>
              <a:buNone/>
            </a:pPr>
            <a:r>
              <a:rPr lang="en-US"/>
              <a:t>Agenda</a:t>
            </a:r>
            <a:endParaRPr/>
          </a:p>
        </p:txBody>
      </p:sp>
      <p:sp>
        <p:nvSpPr>
          <p:cNvPr id="477" name="Google Shape;477;p2"/>
          <p:cNvSpPr txBox="1">
            <a:spLocks noGrp="1"/>
          </p:cNvSpPr>
          <p:nvPr>
            <p:ph type="dt" idx="10"/>
          </p:nvPr>
        </p:nvSpPr>
        <p:spPr>
          <a:xfrm>
            <a:off x="10837033" y="6565605"/>
            <a:ext cx="1020003" cy="28010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www.techigai.io</a:t>
            </a:r>
            <a:endParaRPr/>
          </a:p>
        </p:txBody>
      </p:sp>
      <p:sp>
        <p:nvSpPr>
          <p:cNvPr id="478" name="Google Shape;478;p2"/>
          <p:cNvSpPr txBox="1">
            <a:spLocks noGrp="1"/>
          </p:cNvSpPr>
          <p:nvPr>
            <p:ph type="ftr" idx="11"/>
          </p:nvPr>
        </p:nvSpPr>
        <p:spPr>
          <a:xfrm>
            <a:off x="334965" y="6565605"/>
            <a:ext cx="1652861" cy="280109"/>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CONFIDENTIAL RESTRICTED</a:t>
            </a:r>
            <a:endParaRPr/>
          </a:p>
        </p:txBody>
      </p:sp>
      <p:sp>
        <p:nvSpPr>
          <p:cNvPr id="479" name="Google Shape;479;p2"/>
          <p:cNvSpPr txBox="1">
            <a:spLocks noGrp="1"/>
          </p:cNvSpPr>
          <p:nvPr>
            <p:ph type="sldNum" idx="12"/>
          </p:nvPr>
        </p:nvSpPr>
        <p:spPr>
          <a:xfrm>
            <a:off x="5835801" y="6565605"/>
            <a:ext cx="520398" cy="280109"/>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a:t>
            </a:fld>
            <a:endParaRPr/>
          </a:p>
        </p:txBody>
      </p:sp>
      <p:sp>
        <p:nvSpPr>
          <p:cNvPr id="6" name="TextBox 5">
            <a:extLst>
              <a:ext uri="{FF2B5EF4-FFF2-40B4-BE49-F238E27FC236}">
                <a16:creationId xmlns:a16="http://schemas.microsoft.com/office/drawing/2014/main" id="{0CC941E5-6F77-4427-5625-FE2D39DD3A5A}"/>
              </a:ext>
            </a:extLst>
          </p:cNvPr>
          <p:cNvSpPr txBox="1"/>
          <p:nvPr/>
        </p:nvSpPr>
        <p:spPr>
          <a:xfrm>
            <a:off x="489857" y="1292678"/>
            <a:ext cx="10504713"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dirty="0"/>
              <a:t>Problem being Addressed &amp; Proposed Solution</a:t>
            </a:r>
          </a:p>
          <a:p>
            <a:pPr marL="285750" indent="-285750">
              <a:buFont typeface="Arial" panose="020B0604020202020204" pitchFamily="34" charset="0"/>
              <a:buChar char="•"/>
            </a:pPr>
            <a:r>
              <a:rPr lang="en-US" dirty="0"/>
              <a:t>Tech Stack </a:t>
            </a:r>
          </a:p>
          <a:p>
            <a:pPr marL="285750" indent="-285750">
              <a:buFont typeface="Arial" panose="020B0604020202020204" pitchFamily="34" charset="0"/>
              <a:buChar char="•"/>
            </a:pPr>
            <a:r>
              <a:rPr lang="en-US" dirty="0"/>
              <a:t>Target Consumers and Competitors </a:t>
            </a:r>
          </a:p>
          <a:p>
            <a:pPr marL="285750" indent="-285750">
              <a:buFont typeface="Arial" panose="020B0604020202020204" pitchFamily="34" charset="0"/>
              <a:buChar char="•"/>
            </a:pPr>
            <a:r>
              <a:rPr lang="en-US" dirty="0"/>
              <a:t>Application Features </a:t>
            </a:r>
          </a:p>
          <a:p>
            <a:pPr marL="285750" indent="-285750">
              <a:buFont typeface="Arial" panose="020B0604020202020204" pitchFamily="34" charset="0"/>
              <a:buChar char="•"/>
            </a:pPr>
            <a:r>
              <a:rPr lang="en-US" dirty="0"/>
              <a:t>Future Scope </a:t>
            </a:r>
          </a:p>
          <a:p>
            <a:pPr marL="285750" indent="-285750">
              <a:buFont typeface="Arial" panose="020B0604020202020204" pitchFamily="34" charset="0"/>
              <a:buChar char="•"/>
            </a:pPr>
            <a:r>
              <a:rPr lang="en-US" dirty="0"/>
              <a:t>Contributions and Learnings </a:t>
            </a:r>
          </a:p>
          <a:p>
            <a:pPr marL="285750" indent="-285750">
              <a:buFont typeface="Arial" panose="020B0604020202020204" pitchFamily="34" charset="0"/>
              <a:buChar char="•"/>
            </a:pPr>
            <a:r>
              <a:rPr lang="en-US" dirty="0"/>
              <a:t>App Demo &amp; Conclusion</a:t>
            </a:r>
            <a:endParaRPr lang="en-GB" dirty="0">
              <a:solidFill>
                <a:srgbClr val="242424"/>
              </a:solidFill>
              <a:cs typeface="Calibri"/>
            </a:endParaRPr>
          </a:p>
        </p:txBody>
      </p:sp>
    </p:spTree>
    <p:extLst>
      <p:ext uri="{BB962C8B-B14F-4D97-AF65-F5344CB8AC3E}">
        <p14:creationId xmlns:p14="http://schemas.microsoft.com/office/powerpoint/2010/main" val="2313960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21AFF-2437-3A8F-D700-E58EBBB4277F}"/>
              </a:ext>
            </a:extLst>
          </p:cNvPr>
          <p:cNvSpPr>
            <a:spLocks noGrp="1"/>
          </p:cNvSpPr>
          <p:nvPr>
            <p:ph type="title"/>
          </p:nvPr>
        </p:nvSpPr>
        <p:spPr>
          <a:xfrm>
            <a:off x="335560" y="333375"/>
            <a:ext cx="11521478" cy="488345"/>
          </a:xfrm>
        </p:spPr>
        <p:txBody>
          <a:bodyPr/>
          <a:lstStyle/>
          <a:p>
            <a:r>
              <a:rPr lang="en-US" dirty="0"/>
              <a:t>Problem being Addressed </a:t>
            </a:r>
          </a:p>
        </p:txBody>
      </p:sp>
      <p:sp>
        <p:nvSpPr>
          <p:cNvPr id="3" name="Slide Number Placeholder 2">
            <a:extLst>
              <a:ext uri="{FF2B5EF4-FFF2-40B4-BE49-F238E27FC236}">
                <a16:creationId xmlns:a16="http://schemas.microsoft.com/office/drawing/2014/main" id="{44DFD078-ED2E-A082-7771-B73F15D68DA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a:t>3</a:t>
            </a:fld>
            <a:endParaRPr lang="en-US"/>
          </a:p>
        </p:txBody>
      </p:sp>
      <p:sp>
        <p:nvSpPr>
          <p:cNvPr id="5" name="TextBox 4">
            <a:extLst>
              <a:ext uri="{FF2B5EF4-FFF2-40B4-BE49-F238E27FC236}">
                <a16:creationId xmlns:a16="http://schemas.microsoft.com/office/drawing/2014/main" id="{6E3ABF20-F22B-3A09-7A58-CE9A8D1B101C}"/>
              </a:ext>
            </a:extLst>
          </p:cNvPr>
          <p:cNvSpPr txBox="1"/>
          <p:nvPr/>
        </p:nvSpPr>
        <p:spPr>
          <a:xfrm>
            <a:off x="274864" y="1319893"/>
            <a:ext cx="11693977"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Within our organization, employees who aspire to obtain certifications often face challenges in identifying suitable mentors or accessing the necessary resources to assist them on their certification path. </a:t>
            </a:r>
          </a:p>
          <a:p>
            <a:r>
              <a:rPr lang="en-US" dirty="0"/>
              <a:t>This lack of guidance and resources delays their professional development and may result in missed opportunities for both the individuals and the company. </a:t>
            </a:r>
          </a:p>
          <a:p>
            <a:endParaRPr lang="en-US" dirty="0"/>
          </a:p>
          <a:p>
            <a:r>
              <a:rPr lang="en-US" dirty="0"/>
              <a:t>How can we facilitate a more seamless and efficient process for employees seeking certification support within the organization?</a:t>
            </a:r>
            <a:endParaRPr lang="en-IN" dirty="0"/>
          </a:p>
        </p:txBody>
      </p:sp>
      <p:sp>
        <p:nvSpPr>
          <p:cNvPr id="6" name="Title 1">
            <a:extLst>
              <a:ext uri="{FF2B5EF4-FFF2-40B4-BE49-F238E27FC236}">
                <a16:creationId xmlns:a16="http://schemas.microsoft.com/office/drawing/2014/main" id="{0F130946-DFFB-0243-51FF-C4AA41D9D903}"/>
              </a:ext>
            </a:extLst>
          </p:cNvPr>
          <p:cNvSpPr txBox="1">
            <a:spLocks/>
          </p:cNvSpPr>
          <p:nvPr/>
        </p:nvSpPr>
        <p:spPr>
          <a:xfrm>
            <a:off x="6583363" y="3239860"/>
            <a:ext cx="5524047" cy="1239459"/>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3200"/>
              <a:buFont typeface="Calibri"/>
              <a:buNone/>
              <a:defRPr sz="3200" b="0" i="0" u="none" strike="noStrike" cap="none">
                <a:solidFill>
                  <a:schemeClr val="accent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lang="en-US" dirty="0"/>
          </a:p>
        </p:txBody>
      </p:sp>
      <p:sp>
        <p:nvSpPr>
          <p:cNvPr id="4" name="TextBox 3">
            <a:extLst>
              <a:ext uri="{FF2B5EF4-FFF2-40B4-BE49-F238E27FC236}">
                <a16:creationId xmlns:a16="http://schemas.microsoft.com/office/drawing/2014/main" id="{CDE328B5-C304-490C-8BFC-7BBE14C165E2}"/>
              </a:ext>
            </a:extLst>
          </p:cNvPr>
          <p:cNvSpPr txBox="1"/>
          <p:nvPr/>
        </p:nvSpPr>
        <p:spPr>
          <a:xfrm>
            <a:off x="335560" y="4393912"/>
            <a:ext cx="11521478" cy="1200329"/>
          </a:xfrm>
          <a:prstGeom prst="rect">
            <a:avLst/>
          </a:prstGeom>
          <a:noFill/>
        </p:spPr>
        <p:txBody>
          <a:bodyPr wrap="square" rtlCol="0">
            <a:spAutoFit/>
          </a:bodyPr>
          <a:lstStyle/>
          <a:p>
            <a:r>
              <a:rPr lang="en-US" dirty="0"/>
              <a:t>The CertiTrack project aims to simplify the certification process for employees while encouraging a culture of mutual support and learning. This will be achieved through a user-friendly web application designed to serve several key functions</a:t>
            </a:r>
            <a:endParaRPr lang="en-IN" dirty="0"/>
          </a:p>
          <a:p>
            <a:endParaRPr lang="en-IN" dirty="0"/>
          </a:p>
        </p:txBody>
      </p:sp>
      <p:sp>
        <p:nvSpPr>
          <p:cNvPr id="10" name="Title 1">
            <a:extLst>
              <a:ext uri="{FF2B5EF4-FFF2-40B4-BE49-F238E27FC236}">
                <a16:creationId xmlns:a16="http://schemas.microsoft.com/office/drawing/2014/main" id="{3DC94150-258A-418B-B9C4-224E254F6958}"/>
              </a:ext>
            </a:extLst>
          </p:cNvPr>
          <p:cNvSpPr txBox="1">
            <a:spLocks/>
          </p:cNvSpPr>
          <p:nvPr/>
        </p:nvSpPr>
        <p:spPr>
          <a:xfrm>
            <a:off x="361113" y="3671096"/>
            <a:ext cx="11521478" cy="488345"/>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3200"/>
              <a:buFont typeface="Calibri"/>
              <a:buNone/>
              <a:defRPr sz="3200" b="0" i="0" u="none" strike="noStrike" cap="none">
                <a:solidFill>
                  <a:schemeClr val="accent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US" dirty="0"/>
              <a:t>Proposed Solution</a:t>
            </a:r>
          </a:p>
        </p:txBody>
      </p:sp>
    </p:spTree>
    <p:extLst>
      <p:ext uri="{BB962C8B-B14F-4D97-AF65-F5344CB8AC3E}">
        <p14:creationId xmlns:p14="http://schemas.microsoft.com/office/powerpoint/2010/main" val="1118744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1000"/>
                                        <p:tgtEl>
                                          <p:spTgt spid="5">
                                            <p:txEl>
                                              <p:pRg st="1" end="1"/>
                                            </p:txEl>
                                          </p:spTgt>
                                        </p:tgtEl>
                                      </p:cBhvr>
                                    </p:animEffect>
                                    <p:anim calcmode="lin" valueType="num">
                                      <p:cBhvr>
                                        <p:cTn id="13"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5">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fade">
                                      <p:cBhvr>
                                        <p:cTn id="17" dur="1000"/>
                                        <p:tgtEl>
                                          <p:spTgt spid="5">
                                            <p:txEl>
                                              <p:pRg st="3" end="3"/>
                                            </p:txEl>
                                          </p:spTgt>
                                        </p:tgtEl>
                                      </p:cBhvr>
                                    </p:animEffect>
                                    <p:anim calcmode="lin" valueType="num">
                                      <p:cBhvr>
                                        <p:cTn id="18"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19" dur="100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4">
                                            <p:txEl>
                                              <p:pRg st="0" end="0"/>
                                            </p:txEl>
                                          </p:spTgt>
                                        </p:tgtEl>
                                        <p:attrNameLst>
                                          <p:attrName>style.visibility</p:attrName>
                                        </p:attrNameLst>
                                      </p:cBhvr>
                                      <p:to>
                                        <p:strVal val="visible"/>
                                      </p:to>
                                    </p:set>
                                    <p:animEffect transition="in" filter="fade">
                                      <p:cBhvr>
                                        <p:cTn id="29" dur="1000"/>
                                        <p:tgtEl>
                                          <p:spTgt spid="4">
                                            <p:txEl>
                                              <p:pRg st="0" end="0"/>
                                            </p:txEl>
                                          </p:spTgt>
                                        </p:tgtEl>
                                      </p:cBhvr>
                                    </p:animEffect>
                                    <p:anim calcmode="lin" valueType="num">
                                      <p:cBhvr>
                                        <p:cTn id="30"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31"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6CED6-3999-4F1D-AFCB-0FC2F274831B}"/>
              </a:ext>
            </a:extLst>
          </p:cNvPr>
          <p:cNvSpPr>
            <a:spLocks noGrp="1"/>
          </p:cNvSpPr>
          <p:nvPr>
            <p:ph type="title"/>
          </p:nvPr>
        </p:nvSpPr>
        <p:spPr>
          <a:xfrm>
            <a:off x="334963" y="333375"/>
            <a:ext cx="11522075" cy="488345"/>
          </a:xfrm>
        </p:spPr>
        <p:txBody>
          <a:bodyPr/>
          <a:lstStyle/>
          <a:p>
            <a:r>
              <a:rPr lang="en-US" dirty="0"/>
              <a:t>Tech Stack</a:t>
            </a:r>
            <a:endParaRPr lang="en-IN" dirty="0"/>
          </a:p>
        </p:txBody>
      </p:sp>
      <p:sp>
        <p:nvSpPr>
          <p:cNvPr id="3" name="Slide Number Placeholder 2">
            <a:extLst>
              <a:ext uri="{FF2B5EF4-FFF2-40B4-BE49-F238E27FC236}">
                <a16:creationId xmlns:a16="http://schemas.microsoft.com/office/drawing/2014/main" id="{3F8CAC82-3EC7-469F-92D0-AC02AC63A290}"/>
              </a:ext>
            </a:extLst>
          </p:cNvPr>
          <p:cNvSpPr>
            <a:spLocks noGrp="1"/>
          </p:cNvSpPr>
          <p:nvPr>
            <p:ph type="sldNum" idx="12"/>
          </p:nvPr>
        </p:nvSpPr>
        <p:spPr>
          <a:xfrm>
            <a:off x="5835801" y="6565605"/>
            <a:ext cx="520398" cy="280109"/>
          </a:xfrm>
        </p:spPr>
        <p:txBody>
          <a:bodyPr/>
          <a:lstStyle/>
          <a:p>
            <a:pPr marL="0" lvl="0" indent="0" algn="ctr" rtl="0">
              <a:spcBef>
                <a:spcPts val="0"/>
              </a:spcBef>
              <a:spcAft>
                <a:spcPts val="0"/>
              </a:spcAft>
              <a:buNone/>
            </a:pPr>
            <a:fld id="{00000000-1234-1234-1234-123412341234}" type="slidenum">
              <a:rPr lang="en-US" smtClean="0"/>
              <a:t>4</a:t>
            </a:fld>
            <a:endParaRPr lang="en-US"/>
          </a:p>
        </p:txBody>
      </p:sp>
      <p:sp>
        <p:nvSpPr>
          <p:cNvPr id="4" name="Text Box 2">
            <a:extLst>
              <a:ext uri="{FF2B5EF4-FFF2-40B4-BE49-F238E27FC236}">
                <a16:creationId xmlns:a16="http://schemas.microsoft.com/office/drawing/2014/main" id="{E26A1399-8956-478A-9CE2-9D50C1723E5D}"/>
              </a:ext>
            </a:extLst>
          </p:cNvPr>
          <p:cNvSpPr txBox="1">
            <a:spLocks noChangeArrowheads="1"/>
          </p:cNvSpPr>
          <p:nvPr/>
        </p:nvSpPr>
        <p:spPr bwMode="auto">
          <a:xfrm>
            <a:off x="6776373" y="1273641"/>
            <a:ext cx="1301750" cy="3460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US" sz="1400" b="1"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SQL Agent</a:t>
            </a:r>
            <a:r>
              <a:rPr kumimoji="0" lang="en-US" altLang="en-US" sz="1400" b="0" i="0" u="none" strike="noStrike" cap="none" normalizeH="0" baseline="0" dirty="0">
                <a:ln>
                  <a:noFill/>
                </a:ln>
                <a:solidFill>
                  <a:srgbClr val="000000"/>
                </a:solidFill>
                <a:effectLst/>
                <a:latin typeface="Arial" panose="020B0604020202020204" pitchFamily="34" charset="0"/>
                <a:ea typeface="Calibri" panose="020F0502020204030204" pitchFamily="34" charset="0"/>
                <a:cs typeface="Arial" panose="020B0604020202020204" pitchFamily="34"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052" name="Picture 11" descr="Azure Data Studio là gì ? Hướng dẫn cài đặt Azure Data Studio trên Windows  - Học SQL Online | Cơ sở dữ liệu | Phần mềm máy tính">
            <a:extLst>
              <a:ext uri="{FF2B5EF4-FFF2-40B4-BE49-F238E27FC236}">
                <a16:creationId xmlns:a16="http://schemas.microsoft.com/office/drawing/2014/main" id="{E2EA9D4B-1CF5-4A0C-B834-C60B72CEBB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2829" y="1185797"/>
            <a:ext cx="3352800" cy="1809750"/>
          </a:xfrm>
          <a:prstGeom prst="rect">
            <a:avLst/>
          </a:prstGeom>
          <a:noFill/>
          <a:extLst>
            <a:ext uri="{909E8E84-426E-40DD-AFC4-6F175D3DCCD1}">
              <a14:hiddenFill xmlns:a14="http://schemas.microsoft.com/office/drawing/2010/main">
                <a:solidFill>
                  <a:srgbClr val="FFFFFF"/>
                </a:solidFill>
              </a14:hiddenFill>
            </a:ext>
          </a:extLst>
        </p:spPr>
      </p:pic>
      <p:pic>
        <p:nvPicPr>
          <p:cNvPr id="2049" name="Picture 10" descr="React Logo PNG Images Transparent Free Download | PNGMart">
            <a:extLst>
              <a:ext uri="{FF2B5EF4-FFF2-40B4-BE49-F238E27FC236}">
                <a16:creationId xmlns:a16="http://schemas.microsoft.com/office/drawing/2014/main" id="{10F276A2-5FE1-4621-B5DD-F0B906FB8E8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567031" y="3585626"/>
            <a:ext cx="1552575" cy="155257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FDE5060E">
            <a:extLst>
              <a:ext uri="{FF2B5EF4-FFF2-40B4-BE49-F238E27FC236}">
                <a16:creationId xmlns:a16="http://schemas.microsoft.com/office/drawing/2014/main" id="{D3056EC6-66A8-4FAA-A0E9-DD7EB9E472E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77960" y="1679108"/>
            <a:ext cx="1177925" cy="117792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7">
            <a:extLst>
              <a:ext uri="{FF2B5EF4-FFF2-40B4-BE49-F238E27FC236}">
                <a16:creationId xmlns:a16="http://schemas.microsoft.com/office/drawing/2014/main" id="{64058C78-E73E-48F8-A45F-2CFB64923E36}"/>
              </a:ext>
            </a:extLst>
          </p:cNvPr>
          <p:cNvSpPr>
            <a:spLocks noChangeArrowheads="1"/>
          </p:cNvSpPr>
          <p:nvPr/>
        </p:nvSpPr>
        <p:spPr bwMode="auto">
          <a:xfrm>
            <a:off x="2567031" y="96473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sp>
        <p:nvSpPr>
          <p:cNvPr id="6" name="Rectangle 9">
            <a:extLst>
              <a:ext uri="{FF2B5EF4-FFF2-40B4-BE49-F238E27FC236}">
                <a16:creationId xmlns:a16="http://schemas.microsoft.com/office/drawing/2014/main" id="{4B516617-6924-468D-AD23-0D49B4705F34}"/>
              </a:ext>
            </a:extLst>
          </p:cNvPr>
          <p:cNvSpPr>
            <a:spLocks noChangeArrowheads="1"/>
          </p:cNvSpPr>
          <p:nvPr/>
        </p:nvSpPr>
        <p:spPr bwMode="auto">
          <a:xfrm>
            <a:off x="2567031" y="142193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sp>
        <p:nvSpPr>
          <p:cNvPr id="7" name="Rectangle 10">
            <a:extLst>
              <a:ext uri="{FF2B5EF4-FFF2-40B4-BE49-F238E27FC236}">
                <a16:creationId xmlns:a16="http://schemas.microsoft.com/office/drawing/2014/main" id="{420DD292-D96B-46FA-81F2-D88CD6079BA7}"/>
              </a:ext>
            </a:extLst>
          </p:cNvPr>
          <p:cNvSpPr>
            <a:spLocks noChangeArrowheads="1"/>
          </p:cNvSpPr>
          <p:nvPr/>
        </p:nvSpPr>
        <p:spPr bwMode="auto">
          <a:xfrm>
            <a:off x="2567031" y="2877740"/>
            <a:ext cx="1219200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a:t>
            </a:r>
            <a:endParaRPr kumimoji="0" lang="en-US" altLang="en-US"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Rectangle 11">
            <a:extLst>
              <a:ext uri="{FF2B5EF4-FFF2-40B4-BE49-F238E27FC236}">
                <a16:creationId xmlns:a16="http://schemas.microsoft.com/office/drawing/2014/main" id="{2AA3D237-907F-44F5-86BC-17FA3C92F3A0}"/>
              </a:ext>
            </a:extLst>
          </p:cNvPr>
          <p:cNvSpPr>
            <a:spLocks noChangeArrowheads="1"/>
          </p:cNvSpPr>
          <p:nvPr/>
        </p:nvSpPr>
        <p:spPr bwMode="auto">
          <a:xfrm>
            <a:off x="2567031" y="323168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sp>
        <p:nvSpPr>
          <p:cNvPr id="9" name="Rectangle 12">
            <a:extLst>
              <a:ext uri="{FF2B5EF4-FFF2-40B4-BE49-F238E27FC236}">
                <a16:creationId xmlns:a16="http://schemas.microsoft.com/office/drawing/2014/main" id="{9276DCD4-216E-403E-9E76-5CDBDCA74208}"/>
              </a:ext>
            </a:extLst>
          </p:cNvPr>
          <p:cNvSpPr>
            <a:spLocks noChangeArrowheads="1"/>
          </p:cNvSpPr>
          <p:nvPr/>
        </p:nvSpPr>
        <p:spPr bwMode="auto">
          <a:xfrm>
            <a:off x="2567031" y="323168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sp>
        <p:nvSpPr>
          <p:cNvPr id="10" name="Rectangle 13">
            <a:extLst>
              <a:ext uri="{FF2B5EF4-FFF2-40B4-BE49-F238E27FC236}">
                <a16:creationId xmlns:a16="http://schemas.microsoft.com/office/drawing/2014/main" id="{26107514-5D83-4DF2-A56B-FBFEFE13B8D4}"/>
              </a:ext>
            </a:extLst>
          </p:cNvPr>
          <p:cNvSpPr>
            <a:spLocks noChangeArrowheads="1"/>
          </p:cNvSpPr>
          <p:nvPr/>
        </p:nvSpPr>
        <p:spPr bwMode="auto">
          <a:xfrm>
            <a:off x="2567031" y="478425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pic>
        <p:nvPicPr>
          <p:cNvPr id="16" name="Picture 7" descr="Python Pandas: Simplifying Data Analysis | by Rany ElHousieny | Sep, 2023 |  Level Up Coding">
            <a:extLst>
              <a:ext uri="{FF2B5EF4-FFF2-40B4-BE49-F238E27FC236}">
                <a16:creationId xmlns:a16="http://schemas.microsoft.com/office/drawing/2014/main" id="{2FB9AA0F-885E-42A3-A743-B159E43A03EC}"/>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415629" y="3423373"/>
            <a:ext cx="3286907" cy="197802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8" descr="Why FastAPI is a Future of Python Web Development | by Denis Kh | Level Up  Coding">
            <a:extLst>
              <a:ext uri="{FF2B5EF4-FFF2-40B4-BE49-F238E27FC236}">
                <a16:creationId xmlns:a16="http://schemas.microsoft.com/office/drawing/2014/main" id="{AAAE2A7A-2FB7-45B3-8079-AF2E48B29EC8}"/>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306639" y="3514413"/>
            <a:ext cx="1912848" cy="728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9598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052"/>
                                        </p:tgtEl>
                                        <p:attrNameLst>
                                          <p:attrName>style.visibility</p:attrName>
                                        </p:attrNameLst>
                                      </p:cBhvr>
                                      <p:to>
                                        <p:strVal val="visible"/>
                                      </p:to>
                                    </p:set>
                                    <p:animEffect transition="in" filter="barn(inVertical)">
                                      <p:cBhvr>
                                        <p:cTn id="7" dur="500"/>
                                        <p:tgtEl>
                                          <p:spTgt spid="205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par>
                                <p:cTn id="13" presetID="16" presetClass="entr" presetSubtype="21" fill="hold" nodeType="withEffect">
                                  <p:stCondLst>
                                    <p:cond delay="0"/>
                                  </p:stCondLst>
                                  <p:childTnLst>
                                    <p:set>
                                      <p:cBhvr>
                                        <p:cTn id="14" dur="1" fill="hold">
                                          <p:stCondLst>
                                            <p:cond delay="0"/>
                                          </p:stCondLst>
                                        </p:cTn>
                                        <p:tgtEl>
                                          <p:spTgt spid="2054"/>
                                        </p:tgtEl>
                                        <p:attrNameLst>
                                          <p:attrName>style.visibility</p:attrName>
                                        </p:attrNameLst>
                                      </p:cBhvr>
                                      <p:to>
                                        <p:strVal val="visible"/>
                                      </p:to>
                                    </p:set>
                                    <p:animEffect transition="in" filter="barn(inVertical)">
                                      <p:cBhvr>
                                        <p:cTn id="15" dur="500"/>
                                        <p:tgtEl>
                                          <p:spTgt spid="2054"/>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nodeType="clickEffect">
                                  <p:stCondLst>
                                    <p:cond delay="0"/>
                                  </p:stCondLst>
                                  <p:childTnLst>
                                    <p:set>
                                      <p:cBhvr>
                                        <p:cTn id="19" dur="1" fill="hold">
                                          <p:stCondLst>
                                            <p:cond delay="0"/>
                                          </p:stCondLst>
                                        </p:cTn>
                                        <p:tgtEl>
                                          <p:spTgt spid="2049"/>
                                        </p:tgtEl>
                                        <p:attrNameLst>
                                          <p:attrName>style.visibility</p:attrName>
                                        </p:attrNameLst>
                                      </p:cBhvr>
                                      <p:to>
                                        <p:strVal val="visible"/>
                                      </p:to>
                                    </p:set>
                                    <p:animEffect transition="in" filter="barn(inVertical)">
                                      <p:cBhvr>
                                        <p:cTn id="20" dur="500"/>
                                        <p:tgtEl>
                                          <p:spTgt spid="2049"/>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nodeType="click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barn(inVertical)">
                                      <p:cBhvr>
                                        <p:cTn id="25" dur="500"/>
                                        <p:tgtEl>
                                          <p:spTgt spid="16"/>
                                        </p:tgtEl>
                                      </p:cBhvr>
                                    </p:animEffect>
                                  </p:childTnLst>
                                </p:cTn>
                              </p:par>
                              <p:par>
                                <p:cTn id="26" presetID="16" presetClass="entr" presetSubtype="21" fill="hold" nodeType="with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barn(inVertical)">
                                      <p:cBhvr>
                                        <p:cTn id="2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70FAD-A554-4E7F-817B-B9F939AB28D5}"/>
              </a:ext>
            </a:extLst>
          </p:cNvPr>
          <p:cNvSpPr>
            <a:spLocks noGrp="1"/>
          </p:cNvSpPr>
          <p:nvPr>
            <p:ph type="title"/>
          </p:nvPr>
        </p:nvSpPr>
        <p:spPr/>
        <p:txBody>
          <a:bodyPr/>
          <a:lstStyle/>
          <a:p>
            <a:r>
              <a:rPr lang="en-US" dirty="0"/>
              <a:t>Target Consumers and Competitors </a:t>
            </a:r>
            <a:br>
              <a:rPr lang="en-US" dirty="0"/>
            </a:br>
            <a:endParaRPr lang="en-IN" dirty="0"/>
          </a:p>
        </p:txBody>
      </p:sp>
      <p:sp>
        <p:nvSpPr>
          <p:cNvPr id="3" name="Slide Number Placeholder 2">
            <a:extLst>
              <a:ext uri="{FF2B5EF4-FFF2-40B4-BE49-F238E27FC236}">
                <a16:creationId xmlns:a16="http://schemas.microsoft.com/office/drawing/2014/main" id="{DA621258-F54C-476F-A4CC-66065BEF8D6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5</a:t>
            </a:fld>
            <a:endParaRPr lang="en-US"/>
          </a:p>
        </p:txBody>
      </p:sp>
      <p:sp>
        <p:nvSpPr>
          <p:cNvPr id="5" name="TextBox 4">
            <a:extLst>
              <a:ext uri="{FF2B5EF4-FFF2-40B4-BE49-F238E27FC236}">
                <a16:creationId xmlns:a16="http://schemas.microsoft.com/office/drawing/2014/main" id="{44E1BFB9-8FD2-46EE-9BD8-9EAD4390E560}"/>
              </a:ext>
            </a:extLst>
          </p:cNvPr>
          <p:cNvSpPr txBox="1"/>
          <p:nvPr/>
        </p:nvSpPr>
        <p:spPr>
          <a:xfrm>
            <a:off x="847287" y="1417739"/>
            <a:ext cx="10441707" cy="3754874"/>
          </a:xfrm>
          <a:prstGeom prst="rect">
            <a:avLst/>
          </a:prstGeom>
          <a:noFill/>
        </p:spPr>
        <p:txBody>
          <a:bodyPr wrap="square" rtlCol="0">
            <a:spAutoFit/>
          </a:bodyPr>
          <a:lstStyle/>
          <a:p>
            <a:pPr lvl="0"/>
            <a:r>
              <a:rPr lang="en-US" sz="2000" b="1" dirty="0"/>
              <a:t>Consumers:</a:t>
            </a:r>
          </a:p>
          <a:p>
            <a:pPr lvl="0"/>
            <a:endParaRPr lang="en-IN" sz="2000" dirty="0"/>
          </a:p>
          <a:p>
            <a:pPr marL="742950" lvl="1" indent="-285750">
              <a:buFont typeface="Wingdings" panose="05000000000000000000" pitchFamily="2" charset="2"/>
              <a:buChar char="q"/>
            </a:pPr>
            <a:r>
              <a:rPr lang="en-US" b="1" dirty="0"/>
              <a:t>Internal Employees:</a:t>
            </a:r>
            <a:r>
              <a:rPr lang="en-US" dirty="0"/>
              <a:t> Employees seeking certifications and professional development.</a:t>
            </a:r>
            <a:endParaRPr lang="en-IN" dirty="0"/>
          </a:p>
          <a:p>
            <a:pPr marL="742950" lvl="1" indent="-285750">
              <a:buFont typeface="Wingdings" panose="05000000000000000000" pitchFamily="2" charset="2"/>
              <a:buChar char="q"/>
            </a:pPr>
            <a:r>
              <a:rPr lang="en-US" b="1" dirty="0"/>
              <a:t>Managers and Team Leads:</a:t>
            </a:r>
            <a:r>
              <a:rPr lang="en-US" dirty="0"/>
              <a:t> Those managing teams and tracking certification progress.</a:t>
            </a:r>
            <a:endParaRPr lang="en-IN" dirty="0"/>
          </a:p>
          <a:p>
            <a:pPr marL="742950" lvl="1" indent="-285750">
              <a:buFont typeface="Wingdings" panose="05000000000000000000" pitchFamily="2" charset="2"/>
              <a:buChar char="q"/>
            </a:pPr>
            <a:r>
              <a:rPr lang="en-US" b="1" dirty="0"/>
              <a:t>Organizations:</a:t>
            </a:r>
            <a:r>
              <a:rPr lang="en-US" dirty="0"/>
              <a:t> The company itself, benefiting from a more skilled and certified workforce</a:t>
            </a:r>
            <a:r>
              <a:rPr lang="en-US" sz="1600" dirty="0"/>
              <a:t>.</a:t>
            </a:r>
            <a:endParaRPr lang="en-IN" sz="1600" dirty="0"/>
          </a:p>
          <a:p>
            <a:pPr lvl="0"/>
            <a:endParaRPr lang="en-US" sz="1600" b="1" dirty="0"/>
          </a:p>
          <a:p>
            <a:pPr lvl="0"/>
            <a:endParaRPr lang="en-US" b="1" dirty="0"/>
          </a:p>
          <a:p>
            <a:pPr lvl="0"/>
            <a:r>
              <a:rPr lang="en-US" sz="2000" b="1" dirty="0"/>
              <a:t>Current Competitors:</a:t>
            </a:r>
          </a:p>
          <a:p>
            <a:pPr lvl="0"/>
            <a:endParaRPr lang="en-IN" dirty="0"/>
          </a:p>
          <a:p>
            <a:pPr marL="742950" lvl="1" indent="-285750">
              <a:buFont typeface="Wingdings" panose="05000000000000000000" pitchFamily="2" charset="2"/>
              <a:buChar char="Ø"/>
            </a:pPr>
            <a:r>
              <a:rPr lang="en-US" dirty="0"/>
              <a:t>LinkedIn</a:t>
            </a:r>
            <a:endParaRPr lang="en-IN" dirty="0"/>
          </a:p>
          <a:p>
            <a:pPr marL="742950" lvl="1" indent="-285750">
              <a:buFont typeface="Wingdings" panose="05000000000000000000" pitchFamily="2" charset="2"/>
              <a:buChar char="Ø"/>
            </a:pPr>
            <a:r>
              <a:rPr lang="en-US" dirty="0"/>
              <a:t>Stack Overflow</a:t>
            </a:r>
            <a:endParaRPr lang="en-IN" dirty="0"/>
          </a:p>
          <a:p>
            <a:pPr marL="742950" lvl="1" indent="-285750">
              <a:buFont typeface="Wingdings" panose="05000000000000000000" pitchFamily="2" charset="2"/>
              <a:buChar char="Ø"/>
            </a:pPr>
            <a:r>
              <a:rPr lang="en-US" dirty="0"/>
              <a:t>Quora </a:t>
            </a:r>
            <a:endParaRPr lang="en-IN" dirty="0"/>
          </a:p>
          <a:p>
            <a:endParaRPr lang="en-IN" dirty="0"/>
          </a:p>
        </p:txBody>
      </p:sp>
    </p:spTree>
    <p:extLst>
      <p:ext uri="{BB962C8B-B14F-4D97-AF65-F5344CB8AC3E}">
        <p14:creationId xmlns:p14="http://schemas.microsoft.com/office/powerpoint/2010/main" val="1617662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1000"/>
                                        <p:tgtEl>
                                          <p:spTgt spid="5">
                                            <p:txEl>
                                              <p:pRg st="2" end="2"/>
                                            </p:txEl>
                                          </p:spTgt>
                                        </p:tgtEl>
                                      </p:cBhvr>
                                    </p:animEffect>
                                    <p:anim calcmode="lin" valueType="num">
                                      <p:cBhvr>
                                        <p:cTn id="13"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5">
                                            <p:txEl>
                                              <p:pRg st="2" end="2"/>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fade">
                                      <p:cBhvr>
                                        <p:cTn id="17" dur="1000"/>
                                        <p:tgtEl>
                                          <p:spTgt spid="5">
                                            <p:txEl>
                                              <p:pRg st="3" end="3"/>
                                            </p:txEl>
                                          </p:spTgt>
                                        </p:tgtEl>
                                      </p:cBhvr>
                                    </p:animEffect>
                                    <p:anim calcmode="lin" valueType="num">
                                      <p:cBhvr>
                                        <p:cTn id="18"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19" dur="1000" fill="hold"/>
                                        <p:tgtEl>
                                          <p:spTgt spid="5">
                                            <p:txEl>
                                              <p:pRg st="3" end="3"/>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5">
                                            <p:txEl>
                                              <p:pRg st="4" end="4"/>
                                            </p:txEl>
                                          </p:spTgt>
                                        </p:tgtEl>
                                        <p:attrNameLst>
                                          <p:attrName>style.visibility</p:attrName>
                                        </p:attrNameLst>
                                      </p:cBhvr>
                                      <p:to>
                                        <p:strVal val="visible"/>
                                      </p:to>
                                    </p:set>
                                    <p:animEffect transition="in" filter="fade">
                                      <p:cBhvr>
                                        <p:cTn id="22" dur="1000"/>
                                        <p:tgtEl>
                                          <p:spTgt spid="5">
                                            <p:txEl>
                                              <p:pRg st="4" end="4"/>
                                            </p:txEl>
                                          </p:spTgt>
                                        </p:tgtEl>
                                      </p:cBhvr>
                                    </p:animEffect>
                                    <p:anim calcmode="lin" valueType="num">
                                      <p:cBhvr>
                                        <p:cTn id="23"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24" dur="1000" fill="hold"/>
                                        <p:tgtEl>
                                          <p:spTgt spid="5">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5">
                                            <p:txEl>
                                              <p:pRg st="7" end="7"/>
                                            </p:txEl>
                                          </p:spTgt>
                                        </p:tgtEl>
                                        <p:attrNameLst>
                                          <p:attrName>style.visibility</p:attrName>
                                        </p:attrNameLst>
                                      </p:cBhvr>
                                      <p:to>
                                        <p:strVal val="visible"/>
                                      </p:to>
                                    </p:set>
                                    <p:animEffect transition="in" filter="fade">
                                      <p:cBhvr>
                                        <p:cTn id="29" dur="1000"/>
                                        <p:tgtEl>
                                          <p:spTgt spid="5">
                                            <p:txEl>
                                              <p:pRg st="7" end="7"/>
                                            </p:txEl>
                                          </p:spTgt>
                                        </p:tgtEl>
                                      </p:cBhvr>
                                    </p:animEffect>
                                    <p:anim calcmode="lin" valueType="num">
                                      <p:cBhvr>
                                        <p:cTn id="30" dur="1000" fill="hold"/>
                                        <p:tgtEl>
                                          <p:spTgt spid="5">
                                            <p:txEl>
                                              <p:pRg st="7" end="7"/>
                                            </p:txEl>
                                          </p:spTgt>
                                        </p:tgtEl>
                                        <p:attrNameLst>
                                          <p:attrName>ppt_x</p:attrName>
                                        </p:attrNameLst>
                                      </p:cBhvr>
                                      <p:tavLst>
                                        <p:tav tm="0">
                                          <p:val>
                                            <p:strVal val="#ppt_x"/>
                                          </p:val>
                                        </p:tav>
                                        <p:tav tm="100000">
                                          <p:val>
                                            <p:strVal val="#ppt_x"/>
                                          </p:val>
                                        </p:tav>
                                      </p:tavLst>
                                    </p:anim>
                                    <p:anim calcmode="lin" valueType="num">
                                      <p:cBhvr>
                                        <p:cTn id="31" dur="1000" fill="hold"/>
                                        <p:tgtEl>
                                          <p:spTgt spid="5">
                                            <p:txEl>
                                              <p:pRg st="7" end="7"/>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5">
                                            <p:txEl>
                                              <p:pRg st="9" end="9"/>
                                            </p:txEl>
                                          </p:spTgt>
                                        </p:tgtEl>
                                        <p:attrNameLst>
                                          <p:attrName>style.visibility</p:attrName>
                                        </p:attrNameLst>
                                      </p:cBhvr>
                                      <p:to>
                                        <p:strVal val="visible"/>
                                      </p:to>
                                    </p:set>
                                    <p:animEffect transition="in" filter="fade">
                                      <p:cBhvr>
                                        <p:cTn id="34" dur="1000"/>
                                        <p:tgtEl>
                                          <p:spTgt spid="5">
                                            <p:txEl>
                                              <p:pRg st="9" end="9"/>
                                            </p:txEl>
                                          </p:spTgt>
                                        </p:tgtEl>
                                      </p:cBhvr>
                                    </p:animEffect>
                                    <p:anim calcmode="lin" valueType="num">
                                      <p:cBhvr>
                                        <p:cTn id="35" dur="1000" fill="hold"/>
                                        <p:tgtEl>
                                          <p:spTgt spid="5">
                                            <p:txEl>
                                              <p:pRg st="9" end="9"/>
                                            </p:txEl>
                                          </p:spTgt>
                                        </p:tgtEl>
                                        <p:attrNameLst>
                                          <p:attrName>ppt_x</p:attrName>
                                        </p:attrNameLst>
                                      </p:cBhvr>
                                      <p:tavLst>
                                        <p:tav tm="0">
                                          <p:val>
                                            <p:strVal val="#ppt_x"/>
                                          </p:val>
                                        </p:tav>
                                        <p:tav tm="100000">
                                          <p:val>
                                            <p:strVal val="#ppt_x"/>
                                          </p:val>
                                        </p:tav>
                                      </p:tavLst>
                                    </p:anim>
                                    <p:anim calcmode="lin" valueType="num">
                                      <p:cBhvr>
                                        <p:cTn id="36" dur="1000" fill="hold"/>
                                        <p:tgtEl>
                                          <p:spTgt spid="5">
                                            <p:txEl>
                                              <p:pRg st="9" end="9"/>
                                            </p:txEl>
                                          </p:spTgt>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5">
                                            <p:txEl>
                                              <p:pRg st="10" end="10"/>
                                            </p:txEl>
                                          </p:spTgt>
                                        </p:tgtEl>
                                        <p:attrNameLst>
                                          <p:attrName>style.visibility</p:attrName>
                                        </p:attrNameLst>
                                      </p:cBhvr>
                                      <p:to>
                                        <p:strVal val="visible"/>
                                      </p:to>
                                    </p:set>
                                    <p:animEffect transition="in" filter="fade">
                                      <p:cBhvr>
                                        <p:cTn id="39" dur="1000"/>
                                        <p:tgtEl>
                                          <p:spTgt spid="5">
                                            <p:txEl>
                                              <p:pRg st="10" end="10"/>
                                            </p:txEl>
                                          </p:spTgt>
                                        </p:tgtEl>
                                      </p:cBhvr>
                                    </p:animEffect>
                                    <p:anim calcmode="lin" valueType="num">
                                      <p:cBhvr>
                                        <p:cTn id="40" dur="1000" fill="hold"/>
                                        <p:tgtEl>
                                          <p:spTgt spid="5">
                                            <p:txEl>
                                              <p:pRg st="10" end="10"/>
                                            </p:txEl>
                                          </p:spTgt>
                                        </p:tgtEl>
                                        <p:attrNameLst>
                                          <p:attrName>ppt_x</p:attrName>
                                        </p:attrNameLst>
                                      </p:cBhvr>
                                      <p:tavLst>
                                        <p:tav tm="0">
                                          <p:val>
                                            <p:strVal val="#ppt_x"/>
                                          </p:val>
                                        </p:tav>
                                        <p:tav tm="100000">
                                          <p:val>
                                            <p:strVal val="#ppt_x"/>
                                          </p:val>
                                        </p:tav>
                                      </p:tavLst>
                                    </p:anim>
                                    <p:anim calcmode="lin" valueType="num">
                                      <p:cBhvr>
                                        <p:cTn id="41" dur="1000" fill="hold"/>
                                        <p:tgtEl>
                                          <p:spTgt spid="5">
                                            <p:txEl>
                                              <p:pRg st="10" end="10"/>
                                            </p:txEl>
                                          </p:spTgt>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5">
                                            <p:txEl>
                                              <p:pRg st="11" end="11"/>
                                            </p:txEl>
                                          </p:spTgt>
                                        </p:tgtEl>
                                        <p:attrNameLst>
                                          <p:attrName>style.visibility</p:attrName>
                                        </p:attrNameLst>
                                      </p:cBhvr>
                                      <p:to>
                                        <p:strVal val="visible"/>
                                      </p:to>
                                    </p:set>
                                    <p:animEffect transition="in" filter="fade">
                                      <p:cBhvr>
                                        <p:cTn id="44" dur="1000"/>
                                        <p:tgtEl>
                                          <p:spTgt spid="5">
                                            <p:txEl>
                                              <p:pRg st="11" end="11"/>
                                            </p:txEl>
                                          </p:spTgt>
                                        </p:tgtEl>
                                      </p:cBhvr>
                                    </p:animEffect>
                                    <p:anim calcmode="lin" valueType="num">
                                      <p:cBhvr>
                                        <p:cTn id="45" dur="1000" fill="hold"/>
                                        <p:tgtEl>
                                          <p:spTgt spid="5">
                                            <p:txEl>
                                              <p:pRg st="11" end="11"/>
                                            </p:txEl>
                                          </p:spTgt>
                                        </p:tgtEl>
                                        <p:attrNameLst>
                                          <p:attrName>ppt_x</p:attrName>
                                        </p:attrNameLst>
                                      </p:cBhvr>
                                      <p:tavLst>
                                        <p:tav tm="0">
                                          <p:val>
                                            <p:strVal val="#ppt_x"/>
                                          </p:val>
                                        </p:tav>
                                        <p:tav tm="100000">
                                          <p:val>
                                            <p:strVal val="#ppt_x"/>
                                          </p:val>
                                        </p:tav>
                                      </p:tavLst>
                                    </p:anim>
                                    <p:anim calcmode="lin" valueType="num">
                                      <p:cBhvr>
                                        <p:cTn id="46" dur="1000" fill="hold"/>
                                        <p:tgtEl>
                                          <p:spTgt spid="5">
                                            <p:txEl>
                                              <p:pRg st="11" end="1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80CFD-D3D9-46AC-ACF2-C022AF33AAF0}"/>
              </a:ext>
            </a:extLst>
          </p:cNvPr>
          <p:cNvSpPr>
            <a:spLocks noGrp="1"/>
          </p:cNvSpPr>
          <p:nvPr>
            <p:ph type="title"/>
          </p:nvPr>
        </p:nvSpPr>
        <p:spPr>
          <a:xfrm>
            <a:off x="334964" y="333375"/>
            <a:ext cx="10386166" cy="547469"/>
          </a:xfrm>
        </p:spPr>
        <p:txBody>
          <a:bodyPr/>
          <a:lstStyle/>
          <a:p>
            <a:r>
              <a:rPr lang="en-US" dirty="0"/>
              <a:t>Application Features </a:t>
            </a:r>
            <a:br>
              <a:rPr lang="en-US" dirty="0"/>
            </a:br>
            <a:br>
              <a:rPr lang="en-US" dirty="0"/>
            </a:br>
            <a:br>
              <a:rPr lang="en-US" dirty="0"/>
            </a:br>
            <a:endParaRPr lang="en-IN" dirty="0"/>
          </a:p>
        </p:txBody>
      </p:sp>
      <p:sp>
        <p:nvSpPr>
          <p:cNvPr id="3" name="Slide Number Placeholder 2">
            <a:extLst>
              <a:ext uri="{FF2B5EF4-FFF2-40B4-BE49-F238E27FC236}">
                <a16:creationId xmlns:a16="http://schemas.microsoft.com/office/drawing/2014/main" id="{6702D6C1-8687-487B-BB37-763021603576}"/>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6</a:t>
            </a:fld>
            <a:endParaRPr lang="en-US"/>
          </a:p>
        </p:txBody>
      </p:sp>
      <p:pic>
        <p:nvPicPr>
          <p:cNvPr id="3074" name="Picture 2" descr="image">
            <a:extLst>
              <a:ext uri="{FF2B5EF4-FFF2-40B4-BE49-F238E27FC236}">
                <a16:creationId xmlns:a16="http://schemas.microsoft.com/office/drawing/2014/main" id="{24823D7E-8155-4E1F-9875-334970F1875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4964" y="1216404"/>
            <a:ext cx="2849755" cy="213731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C824884-36F5-4B19-9FA4-5F6015B4DC52}"/>
              </a:ext>
            </a:extLst>
          </p:cNvPr>
          <p:cNvSpPr txBox="1"/>
          <p:nvPr/>
        </p:nvSpPr>
        <p:spPr>
          <a:xfrm>
            <a:off x="334964" y="3446300"/>
            <a:ext cx="2849755" cy="369332"/>
          </a:xfrm>
          <a:prstGeom prst="rect">
            <a:avLst/>
          </a:prstGeom>
          <a:noFill/>
        </p:spPr>
        <p:txBody>
          <a:bodyPr wrap="square" rtlCol="0">
            <a:spAutoFit/>
          </a:bodyPr>
          <a:lstStyle/>
          <a:p>
            <a:pPr algn="ctr"/>
            <a:r>
              <a:rPr lang="en-US" b="1" dirty="0"/>
              <a:t>Certification Tracking</a:t>
            </a:r>
            <a:endParaRPr lang="en-IN" dirty="0"/>
          </a:p>
        </p:txBody>
      </p:sp>
      <p:pic>
        <p:nvPicPr>
          <p:cNvPr id="3080" name="Picture 8">
            <a:extLst>
              <a:ext uri="{FF2B5EF4-FFF2-40B4-BE49-F238E27FC236}">
                <a16:creationId xmlns:a16="http://schemas.microsoft.com/office/drawing/2014/main" id="{A0A1346F-10DE-4403-B45C-858A350C44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24077" y="1215137"/>
            <a:ext cx="2522152" cy="213731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F7F230BE-2EF5-4791-B6CE-4267545EB78F}"/>
              </a:ext>
            </a:extLst>
          </p:cNvPr>
          <p:cNvSpPr txBox="1"/>
          <p:nvPr/>
        </p:nvSpPr>
        <p:spPr>
          <a:xfrm>
            <a:off x="4524077" y="3505547"/>
            <a:ext cx="2533948" cy="369332"/>
          </a:xfrm>
          <a:prstGeom prst="rect">
            <a:avLst/>
          </a:prstGeom>
          <a:noFill/>
        </p:spPr>
        <p:txBody>
          <a:bodyPr wrap="square" rtlCol="0">
            <a:spAutoFit/>
          </a:bodyPr>
          <a:lstStyle/>
          <a:p>
            <a:pPr algn="ctr"/>
            <a:r>
              <a:rPr lang="en-US" b="1" dirty="0"/>
              <a:t>Mentor Matching</a:t>
            </a:r>
            <a:endParaRPr lang="en-IN" dirty="0"/>
          </a:p>
        </p:txBody>
      </p:sp>
      <p:pic>
        <p:nvPicPr>
          <p:cNvPr id="3082" name="Picture 10">
            <a:extLst>
              <a:ext uri="{FF2B5EF4-FFF2-40B4-BE49-F238E27FC236}">
                <a16:creationId xmlns:a16="http://schemas.microsoft.com/office/drawing/2014/main" id="{43B68485-D7AD-4CAC-8FBA-073E478B1A77}"/>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411663" y="1215137"/>
            <a:ext cx="3142162" cy="213731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AFE4047-6E71-4A82-B382-7DE65B9D49FA}"/>
              </a:ext>
            </a:extLst>
          </p:cNvPr>
          <p:cNvSpPr txBox="1"/>
          <p:nvPr/>
        </p:nvSpPr>
        <p:spPr>
          <a:xfrm>
            <a:off x="8411663" y="3505547"/>
            <a:ext cx="3142162" cy="369332"/>
          </a:xfrm>
          <a:prstGeom prst="rect">
            <a:avLst/>
          </a:prstGeom>
          <a:noFill/>
        </p:spPr>
        <p:txBody>
          <a:bodyPr wrap="square" rtlCol="0">
            <a:spAutoFit/>
          </a:bodyPr>
          <a:lstStyle/>
          <a:p>
            <a:pPr algn="ctr"/>
            <a:r>
              <a:rPr lang="en-US" b="1" dirty="0"/>
              <a:t>Q&amp;A Forum</a:t>
            </a:r>
            <a:endParaRPr lang="en-IN" dirty="0"/>
          </a:p>
        </p:txBody>
      </p:sp>
      <p:pic>
        <p:nvPicPr>
          <p:cNvPr id="3084" name="Picture 12">
            <a:extLst>
              <a:ext uri="{FF2B5EF4-FFF2-40B4-BE49-F238E27FC236}">
                <a16:creationId xmlns:a16="http://schemas.microsoft.com/office/drawing/2014/main" id="{92826DE0-F712-4534-8C7A-394F09305EA0}"/>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564881" y="4311107"/>
            <a:ext cx="3239676" cy="1818269"/>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a:extLst>
              <a:ext uri="{FF2B5EF4-FFF2-40B4-BE49-F238E27FC236}">
                <a16:creationId xmlns:a16="http://schemas.microsoft.com/office/drawing/2014/main" id="{B6D0C5E4-9DD4-442F-9436-B9D02746415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96945" y="3874879"/>
            <a:ext cx="2264090" cy="2254497"/>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8795FC62-8FE7-4BBD-8939-102EA9410690}"/>
              </a:ext>
            </a:extLst>
          </p:cNvPr>
          <p:cNvSpPr txBox="1"/>
          <p:nvPr/>
        </p:nvSpPr>
        <p:spPr>
          <a:xfrm>
            <a:off x="7196945" y="6129376"/>
            <a:ext cx="2553726" cy="369332"/>
          </a:xfrm>
          <a:prstGeom prst="rect">
            <a:avLst/>
          </a:prstGeom>
          <a:noFill/>
        </p:spPr>
        <p:txBody>
          <a:bodyPr wrap="square" rtlCol="0">
            <a:spAutoFit/>
          </a:bodyPr>
          <a:lstStyle/>
          <a:p>
            <a:pPr algn="ctr"/>
            <a:r>
              <a:rPr lang="en-US" b="1" dirty="0"/>
              <a:t>Managerial Oversight</a:t>
            </a:r>
            <a:endParaRPr lang="en-IN" dirty="0"/>
          </a:p>
        </p:txBody>
      </p:sp>
      <p:sp>
        <p:nvSpPr>
          <p:cNvPr id="20" name="TextBox 19">
            <a:extLst>
              <a:ext uri="{FF2B5EF4-FFF2-40B4-BE49-F238E27FC236}">
                <a16:creationId xmlns:a16="http://schemas.microsoft.com/office/drawing/2014/main" id="{51BE1699-E378-4988-BB71-543667182157}"/>
              </a:ext>
            </a:extLst>
          </p:cNvPr>
          <p:cNvSpPr txBox="1"/>
          <p:nvPr/>
        </p:nvSpPr>
        <p:spPr>
          <a:xfrm>
            <a:off x="1564880" y="6196272"/>
            <a:ext cx="3239676" cy="369332"/>
          </a:xfrm>
          <a:prstGeom prst="rect">
            <a:avLst/>
          </a:prstGeom>
          <a:noFill/>
        </p:spPr>
        <p:txBody>
          <a:bodyPr wrap="square" rtlCol="0">
            <a:spAutoFit/>
          </a:bodyPr>
          <a:lstStyle/>
          <a:p>
            <a:pPr algn="ctr"/>
            <a:r>
              <a:rPr lang="en-US" b="1" dirty="0"/>
              <a:t>Learning Resources</a:t>
            </a:r>
            <a:endParaRPr lang="en-IN" dirty="0"/>
          </a:p>
        </p:txBody>
      </p:sp>
    </p:spTree>
    <p:extLst>
      <p:ext uri="{BB962C8B-B14F-4D97-AF65-F5344CB8AC3E}">
        <p14:creationId xmlns:p14="http://schemas.microsoft.com/office/powerpoint/2010/main" val="2997792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 calcmode="lin" valueType="num">
                                      <p:cBhvr additive="base">
                                        <p:cTn id="7" dur="500" fill="hold"/>
                                        <p:tgtEl>
                                          <p:spTgt spid="3074"/>
                                        </p:tgtEl>
                                        <p:attrNameLst>
                                          <p:attrName>ppt_x</p:attrName>
                                        </p:attrNameLst>
                                      </p:cBhvr>
                                      <p:tavLst>
                                        <p:tav tm="0">
                                          <p:val>
                                            <p:strVal val="#ppt_x"/>
                                          </p:val>
                                        </p:tav>
                                        <p:tav tm="100000">
                                          <p:val>
                                            <p:strVal val="#ppt_x"/>
                                          </p:val>
                                        </p:tav>
                                      </p:tavLst>
                                    </p:anim>
                                    <p:anim calcmode="lin" valueType="num">
                                      <p:cBhvr additive="base">
                                        <p:cTn id="8" dur="500" fill="hold"/>
                                        <p:tgtEl>
                                          <p:spTgt spid="307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080"/>
                                        </p:tgtEl>
                                        <p:attrNameLst>
                                          <p:attrName>style.visibility</p:attrName>
                                        </p:attrNameLst>
                                      </p:cBhvr>
                                      <p:to>
                                        <p:strVal val="visible"/>
                                      </p:to>
                                    </p:set>
                                    <p:anim calcmode="lin" valueType="num">
                                      <p:cBhvr additive="base">
                                        <p:cTn id="17" dur="500" fill="hold"/>
                                        <p:tgtEl>
                                          <p:spTgt spid="3080"/>
                                        </p:tgtEl>
                                        <p:attrNameLst>
                                          <p:attrName>ppt_x</p:attrName>
                                        </p:attrNameLst>
                                      </p:cBhvr>
                                      <p:tavLst>
                                        <p:tav tm="0">
                                          <p:val>
                                            <p:strVal val="#ppt_x"/>
                                          </p:val>
                                        </p:tav>
                                        <p:tav tm="100000">
                                          <p:val>
                                            <p:strVal val="#ppt_x"/>
                                          </p:val>
                                        </p:tav>
                                      </p:tavLst>
                                    </p:anim>
                                    <p:anim calcmode="lin" valueType="num">
                                      <p:cBhvr additive="base">
                                        <p:cTn id="18" dur="500" fill="hold"/>
                                        <p:tgtEl>
                                          <p:spTgt spid="3080"/>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ppt_x"/>
                                          </p:val>
                                        </p:tav>
                                        <p:tav tm="100000">
                                          <p:val>
                                            <p:strVal val="#ppt_x"/>
                                          </p:val>
                                        </p:tav>
                                      </p:tavLst>
                                    </p:anim>
                                    <p:anim calcmode="lin" valueType="num">
                                      <p:cBhvr additive="base">
                                        <p:cTn id="2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082"/>
                                        </p:tgtEl>
                                        <p:attrNameLst>
                                          <p:attrName>style.visibility</p:attrName>
                                        </p:attrNameLst>
                                      </p:cBhvr>
                                      <p:to>
                                        <p:strVal val="visible"/>
                                      </p:to>
                                    </p:set>
                                    <p:anim calcmode="lin" valueType="num">
                                      <p:cBhvr additive="base">
                                        <p:cTn id="27" dur="500" fill="hold"/>
                                        <p:tgtEl>
                                          <p:spTgt spid="3082"/>
                                        </p:tgtEl>
                                        <p:attrNameLst>
                                          <p:attrName>ppt_x</p:attrName>
                                        </p:attrNameLst>
                                      </p:cBhvr>
                                      <p:tavLst>
                                        <p:tav tm="0">
                                          <p:val>
                                            <p:strVal val="#ppt_x"/>
                                          </p:val>
                                        </p:tav>
                                        <p:tav tm="100000">
                                          <p:val>
                                            <p:strVal val="#ppt_x"/>
                                          </p:val>
                                        </p:tav>
                                      </p:tavLst>
                                    </p:anim>
                                    <p:anim calcmode="lin" valueType="num">
                                      <p:cBhvr additive="base">
                                        <p:cTn id="28" dur="500" fill="hold"/>
                                        <p:tgtEl>
                                          <p:spTgt spid="3082"/>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ppt_x"/>
                                          </p:val>
                                        </p:tav>
                                        <p:tav tm="100000">
                                          <p:val>
                                            <p:strVal val="#ppt_x"/>
                                          </p:val>
                                        </p:tav>
                                      </p:tavLst>
                                    </p:anim>
                                    <p:anim calcmode="lin" valueType="num">
                                      <p:cBhvr additive="base">
                                        <p:cTn id="3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084"/>
                                        </p:tgtEl>
                                        <p:attrNameLst>
                                          <p:attrName>style.visibility</p:attrName>
                                        </p:attrNameLst>
                                      </p:cBhvr>
                                      <p:to>
                                        <p:strVal val="visible"/>
                                      </p:to>
                                    </p:set>
                                    <p:anim calcmode="lin" valueType="num">
                                      <p:cBhvr additive="base">
                                        <p:cTn id="37" dur="500" fill="hold"/>
                                        <p:tgtEl>
                                          <p:spTgt spid="3084"/>
                                        </p:tgtEl>
                                        <p:attrNameLst>
                                          <p:attrName>ppt_x</p:attrName>
                                        </p:attrNameLst>
                                      </p:cBhvr>
                                      <p:tavLst>
                                        <p:tav tm="0">
                                          <p:val>
                                            <p:strVal val="#ppt_x"/>
                                          </p:val>
                                        </p:tav>
                                        <p:tav tm="100000">
                                          <p:val>
                                            <p:strVal val="#ppt_x"/>
                                          </p:val>
                                        </p:tav>
                                      </p:tavLst>
                                    </p:anim>
                                    <p:anim calcmode="lin" valueType="num">
                                      <p:cBhvr additive="base">
                                        <p:cTn id="38" dur="500" fill="hold"/>
                                        <p:tgtEl>
                                          <p:spTgt spid="3084"/>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20"/>
                                        </p:tgtEl>
                                        <p:attrNameLst>
                                          <p:attrName>style.visibility</p:attrName>
                                        </p:attrNameLst>
                                      </p:cBhvr>
                                      <p:to>
                                        <p:strVal val="visible"/>
                                      </p:to>
                                    </p:set>
                                    <p:anim calcmode="lin" valueType="num">
                                      <p:cBhvr additive="base">
                                        <p:cTn id="41" dur="500" fill="hold"/>
                                        <p:tgtEl>
                                          <p:spTgt spid="20"/>
                                        </p:tgtEl>
                                        <p:attrNameLst>
                                          <p:attrName>ppt_x</p:attrName>
                                        </p:attrNameLst>
                                      </p:cBhvr>
                                      <p:tavLst>
                                        <p:tav tm="0">
                                          <p:val>
                                            <p:strVal val="#ppt_x"/>
                                          </p:val>
                                        </p:tav>
                                        <p:tav tm="100000">
                                          <p:val>
                                            <p:strVal val="#ppt_x"/>
                                          </p:val>
                                        </p:tav>
                                      </p:tavLst>
                                    </p:anim>
                                    <p:anim calcmode="lin" valueType="num">
                                      <p:cBhvr additive="base">
                                        <p:cTn id="42"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3086"/>
                                        </p:tgtEl>
                                        <p:attrNameLst>
                                          <p:attrName>style.visibility</p:attrName>
                                        </p:attrNameLst>
                                      </p:cBhvr>
                                      <p:to>
                                        <p:strVal val="visible"/>
                                      </p:to>
                                    </p:set>
                                    <p:anim calcmode="lin" valueType="num">
                                      <p:cBhvr additive="base">
                                        <p:cTn id="47" dur="500" fill="hold"/>
                                        <p:tgtEl>
                                          <p:spTgt spid="3086"/>
                                        </p:tgtEl>
                                        <p:attrNameLst>
                                          <p:attrName>ppt_x</p:attrName>
                                        </p:attrNameLst>
                                      </p:cBhvr>
                                      <p:tavLst>
                                        <p:tav tm="0">
                                          <p:val>
                                            <p:strVal val="#ppt_x"/>
                                          </p:val>
                                        </p:tav>
                                        <p:tav tm="100000">
                                          <p:val>
                                            <p:strVal val="#ppt_x"/>
                                          </p:val>
                                        </p:tav>
                                      </p:tavLst>
                                    </p:anim>
                                    <p:anim calcmode="lin" valueType="num">
                                      <p:cBhvr additive="base">
                                        <p:cTn id="48" dur="500" fill="hold"/>
                                        <p:tgtEl>
                                          <p:spTgt spid="3086"/>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11"/>
                                        </p:tgtEl>
                                        <p:attrNameLst>
                                          <p:attrName>style.visibility</p:attrName>
                                        </p:attrNameLst>
                                      </p:cBhvr>
                                      <p:to>
                                        <p:strVal val="visible"/>
                                      </p:to>
                                    </p:set>
                                    <p:anim calcmode="lin" valueType="num">
                                      <p:cBhvr additive="base">
                                        <p:cTn id="51" dur="500" fill="hold"/>
                                        <p:tgtEl>
                                          <p:spTgt spid="11"/>
                                        </p:tgtEl>
                                        <p:attrNameLst>
                                          <p:attrName>ppt_x</p:attrName>
                                        </p:attrNameLst>
                                      </p:cBhvr>
                                      <p:tavLst>
                                        <p:tav tm="0">
                                          <p:val>
                                            <p:strVal val="#ppt_x"/>
                                          </p:val>
                                        </p:tav>
                                        <p:tav tm="100000">
                                          <p:val>
                                            <p:strVal val="#ppt_x"/>
                                          </p:val>
                                        </p:tav>
                                      </p:tavLst>
                                    </p:anim>
                                    <p:anim calcmode="lin" valueType="num">
                                      <p:cBhvr additive="base">
                                        <p:cTn id="5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8" grpId="0"/>
      <p:bldP spid="11" grpId="0"/>
      <p:bldP spid="20" grpId="0"/>
    </p:bld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48413-0960-469B-B879-5CA942521C12}"/>
              </a:ext>
            </a:extLst>
          </p:cNvPr>
          <p:cNvSpPr>
            <a:spLocks noGrp="1"/>
          </p:cNvSpPr>
          <p:nvPr>
            <p:ph type="title"/>
          </p:nvPr>
        </p:nvSpPr>
        <p:spPr/>
        <p:txBody>
          <a:bodyPr/>
          <a:lstStyle/>
          <a:p>
            <a:endParaRPr lang="en-IN"/>
          </a:p>
        </p:txBody>
      </p:sp>
      <p:sp>
        <p:nvSpPr>
          <p:cNvPr id="3" name="Slide Number Placeholder 2">
            <a:extLst>
              <a:ext uri="{FF2B5EF4-FFF2-40B4-BE49-F238E27FC236}">
                <a16:creationId xmlns:a16="http://schemas.microsoft.com/office/drawing/2014/main" id="{002444F0-5935-483C-86B4-47AC9B03125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7</a:t>
            </a:fld>
            <a:endParaRPr lang="en-US"/>
          </a:p>
        </p:txBody>
      </p:sp>
      <p:sp>
        <p:nvSpPr>
          <p:cNvPr id="4" name="TextBox 3">
            <a:extLst>
              <a:ext uri="{FF2B5EF4-FFF2-40B4-BE49-F238E27FC236}">
                <a16:creationId xmlns:a16="http://schemas.microsoft.com/office/drawing/2014/main" id="{AC4042CF-C01C-4101-BD53-6858E0EE52F7}"/>
              </a:ext>
            </a:extLst>
          </p:cNvPr>
          <p:cNvSpPr txBox="1"/>
          <p:nvPr/>
        </p:nvSpPr>
        <p:spPr>
          <a:xfrm>
            <a:off x="1193980" y="1385338"/>
            <a:ext cx="8464492" cy="4616648"/>
          </a:xfrm>
          <a:prstGeom prst="rect">
            <a:avLst/>
          </a:prstGeom>
          <a:noFill/>
        </p:spPr>
        <p:txBody>
          <a:bodyPr wrap="square" rtlCol="0">
            <a:spAutoFit/>
          </a:bodyPr>
          <a:lstStyle/>
          <a:p>
            <a:r>
              <a:rPr lang="en-US" sz="1400" b="1" dirty="0"/>
              <a:t>1. Certification Tracking: </a:t>
            </a:r>
            <a:endParaRPr lang="en-IN" sz="1400" dirty="0"/>
          </a:p>
          <a:p>
            <a:r>
              <a:rPr lang="en-US" sz="1400" dirty="0"/>
              <a:t>The application will enable employees to easily keep tabs on their certifications. They can see which certifications they've completed and which ones they're working towards.</a:t>
            </a:r>
          </a:p>
          <a:p>
            <a:endParaRPr lang="en-IN" sz="1400" dirty="0"/>
          </a:p>
          <a:p>
            <a:r>
              <a:rPr lang="en-US" sz="1400" b="1" dirty="0"/>
              <a:t>2. Peer Guidance &amp; Mentor Matching: </a:t>
            </a:r>
            <a:endParaRPr lang="en-IN" sz="1400" b="1" dirty="0"/>
          </a:p>
          <a:p>
            <a:r>
              <a:rPr lang="en-US" sz="1400" dirty="0"/>
              <a:t>Employees will be able to connect with their colleagues who have already completed specific certifications. This feature encourages knowledge sharing and mentorship within the organization.</a:t>
            </a:r>
            <a:endParaRPr lang="en-IN" sz="1400" dirty="0"/>
          </a:p>
          <a:p>
            <a:r>
              <a:rPr lang="en-US" sz="1400" dirty="0"/>
              <a:t>To facilitate guidance, the application will help employees find suitable mentors within the company who can assist them on their certification journey.</a:t>
            </a:r>
          </a:p>
          <a:p>
            <a:pPr lvl="2"/>
            <a:endParaRPr lang="en-IN" sz="1400" dirty="0"/>
          </a:p>
          <a:p>
            <a:r>
              <a:rPr lang="en-US" sz="1400" b="1" dirty="0"/>
              <a:t>3. Q&amp;A Forum: </a:t>
            </a:r>
            <a:endParaRPr lang="en-IN" sz="1400" dirty="0"/>
          </a:p>
          <a:p>
            <a:r>
              <a:rPr lang="en-US" sz="1400" dirty="0"/>
              <a:t>An interactive Q&amp;A forum will be available for employees to ask questions and seek answers related to certifications. This creates a collaborative environment for problem-solving.</a:t>
            </a:r>
          </a:p>
          <a:p>
            <a:endParaRPr lang="en-IN" sz="1400" dirty="0"/>
          </a:p>
          <a:p>
            <a:r>
              <a:rPr lang="en-US" sz="1400" b="1" dirty="0"/>
              <a:t>4. Learning Resources:</a:t>
            </a:r>
            <a:r>
              <a:rPr lang="en-US" sz="1400" dirty="0"/>
              <a:t> </a:t>
            </a:r>
            <a:endParaRPr lang="en-IN" sz="1400" dirty="0"/>
          </a:p>
          <a:p>
            <a:r>
              <a:rPr lang="en-US" sz="1400" dirty="0"/>
              <a:t>The application will house a repository of valuable materials and learning paths that employees can access to enhance their certification preparation.</a:t>
            </a:r>
          </a:p>
          <a:p>
            <a:endParaRPr lang="en-IN" sz="1400" dirty="0"/>
          </a:p>
          <a:p>
            <a:r>
              <a:rPr lang="en-US" sz="1400" b="1" dirty="0"/>
              <a:t>5. Managerial Oversight: </a:t>
            </a:r>
            <a:endParaRPr lang="en-IN" sz="1400" dirty="0"/>
          </a:p>
          <a:p>
            <a:r>
              <a:rPr lang="en-US" sz="1400" dirty="0"/>
              <a:t>Managers and team leads will have the capability to assign and track the certification progress of their team members, streamlining the certification management process.</a:t>
            </a:r>
            <a:endParaRPr lang="en-IN" sz="1400" dirty="0"/>
          </a:p>
        </p:txBody>
      </p:sp>
    </p:spTree>
    <p:extLst>
      <p:ext uri="{BB962C8B-B14F-4D97-AF65-F5344CB8AC3E}">
        <p14:creationId xmlns:p14="http://schemas.microsoft.com/office/powerpoint/2010/main" val="7230530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C96D0-AE7E-439B-8DD4-4AEB68D70902}"/>
              </a:ext>
            </a:extLst>
          </p:cNvPr>
          <p:cNvSpPr>
            <a:spLocks noGrp="1"/>
          </p:cNvSpPr>
          <p:nvPr>
            <p:ph type="title"/>
          </p:nvPr>
        </p:nvSpPr>
        <p:spPr/>
        <p:txBody>
          <a:bodyPr/>
          <a:lstStyle/>
          <a:p>
            <a:r>
              <a:rPr lang="en-US" dirty="0"/>
              <a:t>Future Scope </a:t>
            </a:r>
          </a:p>
        </p:txBody>
      </p:sp>
      <p:sp>
        <p:nvSpPr>
          <p:cNvPr id="3" name="Slide Number Placeholder 2">
            <a:extLst>
              <a:ext uri="{FF2B5EF4-FFF2-40B4-BE49-F238E27FC236}">
                <a16:creationId xmlns:a16="http://schemas.microsoft.com/office/drawing/2014/main" id="{120B87D0-51AC-41AB-9267-60321B28E1A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8</a:t>
            </a:fld>
            <a:endParaRPr lang="en-US"/>
          </a:p>
        </p:txBody>
      </p:sp>
      <p:sp>
        <p:nvSpPr>
          <p:cNvPr id="4" name="TextBox 3">
            <a:extLst>
              <a:ext uri="{FF2B5EF4-FFF2-40B4-BE49-F238E27FC236}">
                <a16:creationId xmlns:a16="http://schemas.microsoft.com/office/drawing/2014/main" id="{11D8D48F-F99E-4D4D-AC74-7D0965400AAD}"/>
              </a:ext>
            </a:extLst>
          </p:cNvPr>
          <p:cNvSpPr txBox="1"/>
          <p:nvPr/>
        </p:nvSpPr>
        <p:spPr>
          <a:xfrm>
            <a:off x="334963" y="1057013"/>
            <a:ext cx="11522075" cy="2862322"/>
          </a:xfrm>
          <a:prstGeom prst="rect">
            <a:avLst/>
          </a:prstGeom>
          <a:noFill/>
        </p:spPr>
        <p:txBody>
          <a:bodyPr wrap="square" rtlCol="0">
            <a:spAutoFit/>
          </a:bodyPr>
          <a:lstStyle/>
          <a:p>
            <a:endParaRPr lang="en-IN" sz="1200" dirty="0"/>
          </a:p>
          <a:p>
            <a:pPr marL="742950" lvl="1" indent="-285750">
              <a:buFont typeface="Wingdings" panose="05000000000000000000" pitchFamily="2" charset="2"/>
              <a:buChar char="q"/>
            </a:pPr>
            <a:r>
              <a:rPr lang="en-US" sz="1400" b="1" dirty="0"/>
              <a:t>Coupons Notifications using Web Scraping:</a:t>
            </a:r>
            <a:endParaRPr lang="en-IN" sz="1400" dirty="0"/>
          </a:p>
          <a:p>
            <a:pPr lvl="2"/>
            <a:endParaRPr lang="en-IN" sz="1400" dirty="0"/>
          </a:p>
          <a:p>
            <a:pPr marL="742950" lvl="1" indent="-285750">
              <a:buFont typeface="Wingdings" panose="05000000000000000000" pitchFamily="2" charset="2"/>
              <a:buChar char="q"/>
            </a:pPr>
            <a:r>
              <a:rPr lang="en-US" sz="1400" b="1" dirty="0"/>
              <a:t>Reimbursement of Certification Cost</a:t>
            </a:r>
          </a:p>
          <a:p>
            <a:pPr marL="742950" lvl="1" indent="-285750">
              <a:buFont typeface="Wingdings" panose="05000000000000000000" pitchFamily="2" charset="2"/>
              <a:buChar char="q"/>
            </a:pPr>
            <a:endParaRPr lang="en-IN" sz="1400" dirty="0"/>
          </a:p>
          <a:p>
            <a:pPr marL="742950" lvl="1" indent="-285750">
              <a:buFont typeface="Wingdings" panose="05000000000000000000" pitchFamily="2" charset="2"/>
              <a:buChar char="q"/>
            </a:pPr>
            <a:r>
              <a:rPr lang="en-US" sz="1400" b="1" dirty="0"/>
              <a:t>Dashboard for various Metrics</a:t>
            </a:r>
          </a:p>
          <a:p>
            <a:pPr marL="742950" lvl="1" indent="-285750">
              <a:buFont typeface="Wingdings" panose="05000000000000000000" pitchFamily="2" charset="2"/>
              <a:buChar char="q"/>
            </a:pPr>
            <a:endParaRPr lang="en-IN" sz="1400" dirty="0"/>
          </a:p>
          <a:p>
            <a:pPr marL="742950" lvl="1" indent="-285750">
              <a:buFont typeface="Wingdings" panose="05000000000000000000" pitchFamily="2" charset="2"/>
              <a:buChar char="q"/>
            </a:pPr>
            <a:r>
              <a:rPr lang="en-US" sz="1400" b="1" dirty="0"/>
              <a:t>Add a New Certificate to Certificate List</a:t>
            </a:r>
          </a:p>
          <a:p>
            <a:pPr marL="742950" lvl="1" indent="-285750">
              <a:buFont typeface="Wingdings" panose="05000000000000000000" pitchFamily="2" charset="2"/>
              <a:buChar char="q"/>
            </a:pPr>
            <a:endParaRPr lang="en-US" sz="1400" b="1" dirty="0"/>
          </a:p>
          <a:p>
            <a:pPr marL="742950" lvl="1" indent="-285750">
              <a:buFont typeface="Wingdings" panose="05000000000000000000" pitchFamily="2" charset="2"/>
              <a:buChar char="q"/>
            </a:pPr>
            <a:endParaRPr lang="en-IN" sz="1400" dirty="0"/>
          </a:p>
          <a:p>
            <a:pPr lvl="1"/>
            <a:r>
              <a:rPr lang="en-US" sz="1400" dirty="0"/>
              <a:t>These future scope enhancements aim to further enhance the value and utility of the CertiTrack application, making it a comprehensive platform for certification support, cost savings, and seamless integration into the organization's existing ecosystem.</a:t>
            </a:r>
            <a:endParaRPr lang="en-IN" sz="1400" dirty="0"/>
          </a:p>
          <a:p>
            <a:endParaRPr lang="en-IN" sz="1400" dirty="0"/>
          </a:p>
        </p:txBody>
      </p:sp>
    </p:spTree>
    <p:extLst>
      <p:ext uri="{BB962C8B-B14F-4D97-AF65-F5344CB8AC3E}">
        <p14:creationId xmlns:p14="http://schemas.microsoft.com/office/powerpoint/2010/main" val="3662116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3" end="3"/>
                                            </p:txEl>
                                          </p:spTgt>
                                        </p:tgtEl>
                                        <p:attrNameLst>
                                          <p:attrName>style.visibility</p:attrName>
                                        </p:attrNameLst>
                                      </p:cBhvr>
                                      <p:to>
                                        <p:strVal val="visible"/>
                                      </p:to>
                                    </p:set>
                                    <p:animEffect transition="in" filter="fade">
                                      <p:cBhvr>
                                        <p:cTn id="12" dur="500"/>
                                        <p:tgtEl>
                                          <p:spTgt spid="4">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animEffect transition="in" filter="fade">
                                      <p:cBhvr>
                                        <p:cTn id="17" dur="500"/>
                                        <p:tgtEl>
                                          <p:spTgt spid="4">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7" end="7"/>
                                            </p:txEl>
                                          </p:spTgt>
                                        </p:tgtEl>
                                        <p:attrNameLst>
                                          <p:attrName>style.visibility</p:attrName>
                                        </p:attrNameLst>
                                      </p:cBhvr>
                                      <p:to>
                                        <p:strVal val="visible"/>
                                      </p:to>
                                    </p:set>
                                    <p:animEffect transition="in" filter="fade">
                                      <p:cBhvr>
                                        <p:cTn id="22" dur="500"/>
                                        <p:tgtEl>
                                          <p:spTgt spid="4">
                                            <p:txEl>
                                              <p:pRg st="7" end="7"/>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10" end="10"/>
                                            </p:txEl>
                                          </p:spTgt>
                                        </p:tgtEl>
                                        <p:attrNameLst>
                                          <p:attrName>style.visibility</p:attrName>
                                        </p:attrNameLst>
                                      </p:cBhvr>
                                      <p:to>
                                        <p:strVal val="visible"/>
                                      </p:to>
                                    </p:set>
                                    <p:animEffect transition="in" filter="fade">
                                      <p:cBhvr>
                                        <p:cTn id="27" dur="500"/>
                                        <p:tgtEl>
                                          <p:spTgt spid="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8CDB4-A2FF-46A0-AFBA-0D515F41C64A}"/>
              </a:ext>
            </a:extLst>
          </p:cNvPr>
          <p:cNvSpPr>
            <a:spLocks noGrp="1"/>
          </p:cNvSpPr>
          <p:nvPr>
            <p:ph type="title"/>
          </p:nvPr>
        </p:nvSpPr>
        <p:spPr/>
        <p:txBody>
          <a:bodyPr/>
          <a:lstStyle/>
          <a:p>
            <a:endParaRPr lang="en-IN"/>
          </a:p>
        </p:txBody>
      </p:sp>
      <p:sp>
        <p:nvSpPr>
          <p:cNvPr id="3" name="Slide Number Placeholder 2">
            <a:extLst>
              <a:ext uri="{FF2B5EF4-FFF2-40B4-BE49-F238E27FC236}">
                <a16:creationId xmlns:a16="http://schemas.microsoft.com/office/drawing/2014/main" id="{3B2786C0-CA02-4539-9C27-46A39B41D90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9</a:t>
            </a:fld>
            <a:endParaRPr lang="en-US"/>
          </a:p>
        </p:txBody>
      </p:sp>
      <p:sp>
        <p:nvSpPr>
          <p:cNvPr id="4" name="Rectangle 3">
            <a:extLst>
              <a:ext uri="{FF2B5EF4-FFF2-40B4-BE49-F238E27FC236}">
                <a16:creationId xmlns:a16="http://schemas.microsoft.com/office/drawing/2014/main" id="{1B3EAABE-34DD-4C28-943B-7938087F6D99}"/>
              </a:ext>
            </a:extLst>
          </p:cNvPr>
          <p:cNvSpPr/>
          <p:nvPr/>
        </p:nvSpPr>
        <p:spPr>
          <a:xfrm>
            <a:off x="561975" y="1247775"/>
            <a:ext cx="11763375" cy="4585871"/>
          </a:xfrm>
          <a:prstGeom prst="rect">
            <a:avLst/>
          </a:prstGeom>
        </p:spPr>
        <p:txBody>
          <a:bodyPr wrap="square">
            <a:spAutoFit/>
          </a:bodyPr>
          <a:lstStyle/>
          <a:p>
            <a:endParaRPr lang="en-IN" sz="1200" dirty="0"/>
          </a:p>
          <a:p>
            <a:pPr marL="742950" lvl="1" indent="-285750">
              <a:buFont typeface="Wingdings" panose="05000000000000000000" pitchFamily="2" charset="2"/>
              <a:buChar char="q"/>
            </a:pPr>
            <a:r>
              <a:rPr lang="en-US" sz="1400" b="1" dirty="0"/>
              <a:t>Coupons Notifications using Web Scraping:</a:t>
            </a:r>
            <a:endParaRPr lang="en-IN" sz="1400" dirty="0"/>
          </a:p>
          <a:p>
            <a:pPr lvl="2"/>
            <a:r>
              <a:rPr lang="en-US" sz="1400" dirty="0"/>
              <a:t>Implement a feature that uses web scraping techniques to gather information about available discounts, promotions, and coupons related to certification exams and training programs.</a:t>
            </a:r>
            <a:endParaRPr lang="en-IN" sz="1400" dirty="0"/>
          </a:p>
          <a:p>
            <a:pPr lvl="2"/>
            <a:r>
              <a:rPr lang="en-US" sz="1400" dirty="0"/>
              <a:t>Notify users within the CertiTrack application about these costs saving opportunities, helping them minimize expenses associated with certifications.</a:t>
            </a:r>
            <a:endParaRPr lang="en-IN" sz="1400" dirty="0"/>
          </a:p>
          <a:p>
            <a:pPr marL="742950" lvl="1" indent="-285750">
              <a:buFont typeface="Wingdings" panose="05000000000000000000" pitchFamily="2" charset="2"/>
              <a:buChar char="q"/>
            </a:pPr>
            <a:r>
              <a:rPr lang="en-US" sz="1400" b="1" dirty="0"/>
              <a:t>Reimbursement of Certification Cost:</a:t>
            </a:r>
            <a:endParaRPr lang="en-IN" sz="1400" dirty="0"/>
          </a:p>
          <a:p>
            <a:pPr lvl="2"/>
            <a:r>
              <a:rPr lang="en-US" sz="1400" dirty="0"/>
              <a:t>Develop a functionality within CertiTrack to facilitate the reimbursement process for certification costs incurred by employees.</a:t>
            </a:r>
            <a:endParaRPr lang="en-IN" sz="1400" dirty="0"/>
          </a:p>
          <a:p>
            <a:pPr lvl="2"/>
            <a:r>
              <a:rPr lang="en-US" sz="1400" dirty="0"/>
              <a:t>Streamline the reimbursement request submission, approval, and tracking process, ensuring that eligible employees receive financial support for their certification endeavors.</a:t>
            </a:r>
            <a:endParaRPr lang="en-IN" sz="1400" dirty="0"/>
          </a:p>
          <a:p>
            <a:pPr lvl="2"/>
            <a:r>
              <a:rPr lang="en-US" sz="1400" dirty="0"/>
              <a:t>Implement clear policies and guidelines for reimbursement eligibility to manage costs effectively.</a:t>
            </a:r>
            <a:endParaRPr lang="en-IN" sz="1400" dirty="0"/>
          </a:p>
          <a:p>
            <a:pPr marL="742950" lvl="1" indent="-285750">
              <a:buFont typeface="Wingdings" panose="05000000000000000000" pitchFamily="2" charset="2"/>
              <a:buChar char="q"/>
            </a:pPr>
            <a:r>
              <a:rPr lang="en-US" sz="1400" b="1" dirty="0"/>
              <a:t>Dashboard for various Metrics:</a:t>
            </a:r>
            <a:endParaRPr lang="en-IN" sz="1400" dirty="0"/>
          </a:p>
          <a:p>
            <a:pPr lvl="2"/>
            <a:r>
              <a:rPr lang="en-US" sz="1400" dirty="0"/>
              <a:t>Develop a dashboard to show different type of metrics like no of certifications completed by each employee and his progress.</a:t>
            </a:r>
            <a:endParaRPr lang="en-IN" sz="1400" dirty="0"/>
          </a:p>
          <a:p>
            <a:pPr lvl="2"/>
            <a:r>
              <a:rPr lang="en-US" sz="1400" dirty="0"/>
              <a:t>No of certifications per day/month/quarter/year.</a:t>
            </a:r>
            <a:endParaRPr lang="en-IN" sz="1400" dirty="0"/>
          </a:p>
          <a:p>
            <a:pPr marL="742950" lvl="1" indent="-285750">
              <a:buFont typeface="Wingdings" panose="05000000000000000000" pitchFamily="2" charset="2"/>
              <a:buChar char="q"/>
            </a:pPr>
            <a:r>
              <a:rPr lang="en-US" sz="1400" b="1" dirty="0"/>
              <a:t>Add a New Certificate to Certificate List:</a:t>
            </a:r>
            <a:endParaRPr lang="en-IN" sz="1400" dirty="0"/>
          </a:p>
          <a:p>
            <a:pPr lvl="2"/>
            <a:r>
              <a:rPr lang="en-US" sz="1400" dirty="0"/>
              <a:t>Allow users to add certificate which is not present in the certificate list and add it when it is approved by the Lead/Approver. </a:t>
            </a:r>
            <a:endParaRPr lang="en-IN" sz="1400" dirty="0"/>
          </a:p>
          <a:p>
            <a:pPr lvl="1"/>
            <a:r>
              <a:rPr lang="en-US" sz="1400" dirty="0"/>
              <a:t> </a:t>
            </a:r>
            <a:endParaRPr lang="en-IN" sz="1400" dirty="0"/>
          </a:p>
          <a:p>
            <a:pPr lvl="1"/>
            <a:r>
              <a:rPr lang="en-US" sz="1400" dirty="0"/>
              <a:t> </a:t>
            </a:r>
            <a:endParaRPr lang="en-IN" sz="1400" dirty="0"/>
          </a:p>
          <a:p>
            <a:pPr lvl="1"/>
            <a:r>
              <a:rPr lang="en-US" sz="1400" dirty="0"/>
              <a:t>These future scope enhancements aim to further enhance the value and utility of the CertiTrack application, making it a comprehensive platform for certification support, cost savings, and seamless integration into the organization's existing ecosystem.</a:t>
            </a:r>
            <a:endParaRPr lang="en-IN" sz="1400" dirty="0"/>
          </a:p>
          <a:p>
            <a:endParaRPr lang="en-IN" sz="1400" dirty="0"/>
          </a:p>
        </p:txBody>
      </p:sp>
    </p:spTree>
    <p:extLst>
      <p:ext uri="{BB962C8B-B14F-4D97-AF65-F5344CB8AC3E}">
        <p14:creationId xmlns:p14="http://schemas.microsoft.com/office/powerpoint/2010/main" val="402856994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Techigai Color Palette">
      <a:dk1>
        <a:srgbClr val="000000"/>
      </a:dk1>
      <a:lt1>
        <a:srgbClr val="FFFFFF"/>
      </a:lt1>
      <a:dk2>
        <a:srgbClr val="0B1527"/>
      </a:dk2>
      <a:lt2>
        <a:srgbClr val="FBAC32"/>
      </a:lt2>
      <a:accent1>
        <a:srgbClr val="11113B"/>
      </a:accent1>
      <a:accent2>
        <a:srgbClr val="EE3267"/>
      </a:accent2>
      <a:accent3>
        <a:srgbClr val="FDC20F"/>
      </a:accent3>
      <a:accent4>
        <a:srgbClr val="7E77B8"/>
      </a:accent4>
      <a:accent5>
        <a:srgbClr val="309C47"/>
      </a:accent5>
      <a:accent6>
        <a:srgbClr val="FFFFFF"/>
      </a:accent6>
      <a:hlink>
        <a:srgbClr val="5B9BD5"/>
      </a:hlink>
      <a:folHlink>
        <a:srgbClr val="7030A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Office Theme">
  <a:themeElements>
    <a:clrScheme name="Techigai Color Palette">
      <a:dk1>
        <a:sysClr val="windowText" lastClr="000000"/>
      </a:dk1>
      <a:lt1>
        <a:sysClr val="window" lastClr="FFFFFF"/>
      </a:lt1>
      <a:dk2>
        <a:srgbClr val="0B1527"/>
      </a:dk2>
      <a:lt2>
        <a:srgbClr val="FBAC32"/>
      </a:lt2>
      <a:accent1>
        <a:srgbClr val="11113B"/>
      </a:accent1>
      <a:accent2>
        <a:srgbClr val="EE3267"/>
      </a:accent2>
      <a:accent3>
        <a:srgbClr val="FDC20F"/>
      </a:accent3>
      <a:accent4>
        <a:srgbClr val="7E77B8"/>
      </a:accent4>
      <a:accent5>
        <a:srgbClr val="309C47"/>
      </a:accent5>
      <a:accent6>
        <a:srgbClr val="FFFFFF"/>
      </a:accent6>
      <a:hlink>
        <a:srgbClr val="5B9BD5"/>
      </a:hlink>
      <a:folHlink>
        <a:srgbClr val="7030A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chor="b">
        <a:normAutofit/>
      </a:bodyPr>
      <a:lstStyle>
        <a:defPPr algn="l">
          <a:defRPr sz="2400" dirty="0"/>
        </a:defPPr>
      </a:lstStyle>
    </a:txDef>
  </a:objectDefaults>
  <a:extraClrSchemeLst/>
  <a:extLst>
    <a:ext uri="{05A4C25C-085E-4340-85A3-A5531E510DB2}">
      <thm15:themeFamily xmlns:thm15="http://schemas.microsoft.com/office/thememl/2012/main" name="BiMonthly Project Review.pptx" id="{52B748DC-14B4-4E5A-94CE-532E8A357C1F}" vid="{52B57A71-86FE-4CDB-8131-88512DC46216}"/>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1427</TotalTime>
  <Words>889</Words>
  <Application>Microsoft Office PowerPoint</Application>
  <PresentationFormat>Widescreen</PresentationFormat>
  <Paragraphs>115</Paragraphs>
  <Slides>12</Slides>
  <Notes>2</Notes>
  <HiddenSlides>2</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12</vt:i4>
      </vt:variant>
    </vt:vector>
  </HeadingPairs>
  <TitlesOfParts>
    <vt:vector size="21" baseType="lpstr">
      <vt:lpstr>Arial</vt:lpstr>
      <vt:lpstr>Calibri</vt:lpstr>
      <vt:lpstr>Calibri Light</vt:lpstr>
      <vt:lpstr>Montserrat</vt:lpstr>
      <vt:lpstr>Times New Roman</vt:lpstr>
      <vt:lpstr>Wingdings</vt:lpstr>
      <vt:lpstr>office theme</vt:lpstr>
      <vt:lpstr>Office Theme</vt:lpstr>
      <vt:lpstr>1_Office Theme</vt:lpstr>
      <vt:lpstr>PowerPoint Presentation</vt:lpstr>
      <vt:lpstr>Agenda</vt:lpstr>
      <vt:lpstr>Problem being Addressed </vt:lpstr>
      <vt:lpstr>Tech Stack</vt:lpstr>
      <vt:lpstr>Target Consumers and Competitors  </vt:lpstr>
      <vt:lpstr>Application Features    </vt:lpstr>
      <vt:lpstr>PowerPoint Presentation</vt:lpstr>
      <vt:lpstr>Future Scope </vt:lpstr>
      <vt:lpstr>PowerPoint Presentation</vt:lpstr>
      <vt:lpstr>Contributions and Learnings  </vt:lpstr>
      <vt:lpstr>App Demo &amp; Conclusion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Ravi Yalamanchili</dc:creator>
  <cp:lastModifiedBy>Ravi Yalamanchili</cp:lastModifiedBy>
  <cp:revision>313</cp:revision>
  <dcterms:created xsi:type="dcterms:W3CDTF">2023-09-22T06:47:01Z</dcterms:created>
  <dcterms:modified xsi:type="dcterms:W3CDTF">2023-10-04T10:07:36Z</dcterms:modified>
</cp:coreProperties>
</file>

<file path=docProps/thumbnail.jpeg>
</file>